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 showGuides="1">
      <p:cViewPr varScale="1">
        <p:scale>
          <a:sx n="47" d="100"/>
          <a:sy n="47" d="100"/>
        </p:scale>
        <p:origin x="269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99E2-1804-4FB5-84BE-3B70E8D15C17}" type="datetimeFigureOut">
              <a:rPr lang="fr-FR" smtClean="0"/>
              <a:t>21/02/2024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1E8C6-93E5-4F58-8690-687C0D009E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254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99E2-1804-4FB5-84BE-3B70E8D15C17}" type="datetimeFigureOut">
              <a:rPr lang="fr-FR" smtClean="0"/>
              <a:t>21/02/2024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1E8C6-93E5-4F58-8690-687C0D009E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508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99E2-1804-4FB5-84BE-3B70E8D15C17}" type="datetimeFigureOut">
              <a:rPr lang="fr-FR" smtClean="0"/>
              <a:t>21/02/2024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1E8C6-93E5-4F58-8690-687C0D009E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975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99E2-1804-4FB5-84BE-3B70E8D15C17}" type="datetimeFigureOut">
              <a:rPr lang="fr-FR" smtClean="0"/>
              <a:t>21/02/2024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1E8C6-93E5-4F58-8690-687C0D009E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278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99E2-1804-4FB5-84BE-3B70E8D15C17}" type="datetimeFigureOut">
              <a:rPr lang="fr-FR" smtClean="0"/>
              <a:t>21/02/2024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1E8C6-93E5-4F58-8690-687C0D009E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46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99E2-1804-4FB5-84BE-3B70E8D15C17}" type="datetimeFigureOut">
              <a:rPr lang="fr-FR" smtClean="0"/>
              <a:t>21/02/2024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1E8C6-93E5-4F58-8690-687C0D009E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8787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99E2-1804-4FB5-84BE-3B70E8D15C17}" type="datetimeFigureOut">
              <a:rPr lang="fr-FR" smtClean="0"/>
              <a:t>21/02/2024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1E8C6-93E5-4F58-8690-687C0D009E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1103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99E2-1804-4FB5-84BE-3B70E8D15C17}" type="datetimeFigureOut">
              <a:rPr lang="fr-FR" smtClean="0"/>
              <a:t>21/02/2024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1E8C6-93E5-4F58-8690-687C0D009E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0836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99E2-1804-4FB5-84BE-3B70E8D15C17}" type="datetimeFigureOut">
              <a:rPr lang="fr-FR" smtClean="0"/>
              <a:t>21/02/2024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1E8C6-93E5-4F58-8690-687C0D009E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4923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99E2-1804-4FB5-84BE-3B70E8D15C17}" type="datetimeFigureOut">
              <a:rPr lang="fr-FR" smtClean="0"/>
              <a:t>21/02/2024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1E8C6-93E5-4F58-8690-687C0D009E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900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99E2-1804-4FB5-84BE-3B70E8D15C17}" type="datetimeFigureOut">
              <a:rPr lang="fr-FR" smtClean="0"/>
              <a:t>21/02/2024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1E8C6-93E5-4F58-8690-687C0D009E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711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499E2-1804-4FB5-84BE-3B70E8D15C17}" type="datetimeFigureOut">
              <a:rPr lang="fr-FR" smtClean="0"/>
              <a:t>21/02/2024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1E8C6-93E5-4F58-8690-687C0D009E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5909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angle isocèle 5">
            <a:extLst>
              <a:ext uri="{FF2B5EF4-FFF2-40B4-BE49-F238E27FC236}">
                <a16:creationId xmlns:a16="http://schemas.microsoft.com/office/drawing/2014/main" id="{8F5060FB-33F3-4531-82B1-C315BD882840}"/>
              </a:ext>
            </a:extLst>
          </p:cNvPr>
          <p:cNvSpPr/>
          <p:nvPr/>
        </p:nvSpPr>
        <p:spPr>
          <a:xfrm rot="17967740">
            <a:off x="1807995" y="-201997"/>
            <a:ext cx="6377405" cy="5533881"/>
          </a:xfrm>
          <a:prstGeom prst="triangle">
            <a:avLst>
              <a:gd name="adj" fmla="val 5081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riangle isocèle 6">
            <a:extLst>
              <a:ext uri="{FF2B5EF4-FFF2-40B4-BE49-F238E27FC236}">
                <a16:creationId xmlns:a16="http://schemas.microsoft.com/office/drawing/2014/main" id="{4FCA8208-BA62-455C-BDC5-394B44475C2E}"/>
              </a:ext>
            </a:extLst>
          </p:cNvPr>
          <p:cNvSpPr/>
          <p:nvPr/>
        </p:nvSpPr>
        <p:spPr>
          <a:xfrm>
            <a:off x="4284383" y="1149530"/>
            <a:ext cx="3056944" cy="2846787"/>
          </a:xfrm>
          <a:prstGeom prst="triangle">
            <a:avLst>
              <a:gd name="adj" fmla="val 5081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AAB76EB1-BF2B-4CE2-8D2D-DD5AEBDB5C30}"/>
              </a:ext>
            </a:extLst>
          </p:cNvPr>
          <p:cNvCxnSpPr>
            <a:cxnSpLocks/>
            <a:endCxn id="6" idx="0"/>
          </p:cNvCxnSpPr>
          <p:nvPr/>
        </p:nvCxnSpPr>
        <p:spPr>
          <a:xfrm flipH="1" flipV="1">
            <a:off x="2613144" y="1158766"/>
            <a:ext cx="2703440" cy="963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A4C584C7-53D2-47C5-B5DE-051C26294999}"/>
              </a:ext>
            </a:extLst>
          </p:cNvPr>
          <p:cNvCxnSpPr>
            <a:cxnSpLocks/>
            <a:endCxn id="6" idx="0"/>
          </p:cNvCxnSpPr>
          <p:nvPr/>
        </p:nvCxnSpPr>
        <p:spPr>
          <a:xfrm flipH="1" flipV="1">
            <a:off x="2613144" y="1158766"/>
            <a:ext cx="2176710" cy="1910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36CE6ABA-97DD-454E-8D37-CBFB7F0B8EDC}"/>
              </a:ext>
            </a:extLst>
          </p:cNvPr>
          <p:cNvCxnSpPr>
            <a:cxnSpLocks/>
          </p:cNvCxnSpPr>
          <p:nvPr/>
        </p:nvCxnSpPr>
        <p:spPr>
          <a:xfrm flipV="1">
            <a:off x="6323162" y="1149530"/>
            <a:ext cx="2651022" cy="9035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1FF48285-1A65-461F-ADAC-15F572FD1954}"/>
              </a:ext>
            </a:extLst>
          </p:cNvPr>
          <p:cNvCxnSpPr>
            <a:cxnSpLocks/>
            <a:endCxn id="6" idx="4"/>
          </p:cNvCxnSpPr>
          <p:nvPr/>
        </p:nvCxnSpPr>
        <p:spPr>
          <a:xfrm flipV="1">
            <a:off x="6875419" y="1149530"/>
            <a:ext cx="2098764" cy="1938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47D9473C-24CF-4ED5-889B-18B975B7A082}"/>
              </a:ext>
            </a:extLst>
          </p:cNvPr>
          <p:cNvCxnSpPr>
            <a:cxnSpLocks/>
          </p:cNvCxnSpPr>
          <p:nvPr/>
        </p:nvCxnSpPr>
        <p:spPr>
          <a:xfrm>
            <a:off x="4941855" y="2809337"/>
            <a:ext cx="1769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FE14B0D9-ED36-4158-8502-BAAB90FDFF53}"/>
              </a:ext>
            </a:extLst>
          </p:cNvPr>
          <p:cNvCxnSpPr>
            <a:cxnSpLocks/>
            <a:stCxn id="6" idx="2"/>
          </p:cNvCxnSpPr>
          <p:nvPr/>
        </p:nvCxnSpPr>
        <p:spPr>
          <a:xfrm flipH="1" flipV="1">
            <a:off x="5826603" y="3996317"/>
            <a:ext cx="10845" cy="2705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rapèze 29">
            <a:extLst>
              <a:ext uri="{FF2B5EF4-FFF2-40B4-BE49-F238E27FC236}">
                <a16:creationId xmlns:a16="http://schemas.microsoft.com/office/drawing/2014/main" id="{6E732744-2DC5-42E4-A12C-C97E1D0F089E}"/>
              </a:ext>
            </a:extLst>
          </p:cNvPr>
          <p:cNvSpPr/>
          <p:nvPr/>
        </p:nvSpPr>
        <p:spPr>
          <a:xfrm>
            <a:off x="2698357" y="812622"/>
            <a:ext cx="3080226" cy="334198"/>
          </a:xfrm>
          <a:prstGeom prst="trapezoid">
            <a:avLst>
              <a:gd name="adj" fmla="val 956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Trapèze 30">
            <a:extLst>
              <a:ext uri="{FF2B5EF4-FFF2-40B4-BE49-F238E27FC236}">
                <a16:creationId xmlns:a16="http://schemas.microsoft.com/office/drawing/2014/main" id="{2BBEEB86-00D9-4EC8-9328-BFC7654DE3E4}"/>
              </a:ext>
            </a:extLst>
          </p:cNvPr>
          <p:cNvSpPr/>
          <p:nvPr/>
        </p:nvSpPr>
        <p:spPr>
          <a:xfrm rot="7151003">
            <a:off x="6745622" y="2475172"/>
            <a:ext cx="3165872" cy="386421"/>
          </a:xfrm>
          <a:prstGeom prst="trapezoid">
            <a:avLst>
              <a:gd name="adj" fmla="val 1208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Trapèze 31">
            <a:extLst>
              <a:ext uri="{FF2B5EF4-FFF2-40B4-BE49-F238E27FC236}">
                <a16:creationId xmlns:a16="http://schemas.microsoft.com/office/drawing/2014/main" id="{75725B4B-15DD-4ADE-B58F-A67F35C9C2DC}"/>
              </a:ext>
            </a:extLst>
          </p:cNvPr>
          <p:cNvSpPr/>
          <p:nvPr/>
        </p:nvSpPr>
        <p:spPr>
          <a:xfrm rot="14399682">
            <a:off x="3444748" y="5289411"/>
            <a:ext cx="2896626" cy="386421"/>
          </a:xfrm>
          <a:prstGeom prst="trapezoid">
            <a:avLst>
              <a:gd name="adj" fmla="val 1208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AF1AC376-A921-4500-A59C-9AD79E93FFCE}"/>
              </a:ext>
            </a:extLst>
          </p:cNvPr>
          <p:cNvSpPr txBox="1"/>
          <p:nvPr/>
        </p:nvSpPr>
        <p:spPr>
          <a:xfrm rot="615455">
            <a:off x="3792592" y="1275989"/>
            <a:ext cx="14534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/>
              <a:t>T&amp;L methods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22D1D3BF-8B46-4E22-91A5-490AB2E3E3AC}"/>
              </a:ext>
            </a:extLst>
          </p:cNvPr>
          <p:cNvSpPr txBox="1"/>
          <p:nvPr/>
        </p:nvSpPr>
        <p:spPr>
          <a:xfrm rot="1697091">
            <a:off x="2997720" y="1880024"/>
            <a:ext cx="23959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/>
              <a:t>Assessment methods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095FB261-2F80-48E8-8B5A-A3A2E40D982A}"/>
              </a:ext>
            </a:extLst>
          </p:cNvPr>
          <p:cNvSpPr txBox="1"/>
          <p:nvPr/>
        </p:nvSpPr>
        <p:spPr>
          <a:xfrm rot="2446718">
            <a:off x="3226264" y="2281964"/>
            <a:ext cx="10933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/>
              <a:t>Structure</a:t>
            </a:r>
            <a:endParaRPr lang="fr-FR" dirty="0"/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39D40920-FAF4-4F42-BDE8-3DCDBD402016}"/>
              </a:ext>
            </a:extLst>
          </p:cNvPr>
          <p:cNvSpPr txBox="1"/>
          <p:nvPr/>
        </p:nvSpPr>
        <p:spPr>
          <a:xfrm>
            <a:off x="4240508" y="2043910"/>
            <a:ext cx="33400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Goals </a:t>
            </a:r>
          </a:p>
          <a:p>
            <a:pPr algn="ctr"/>
            <a:r>
              <a:rPr lang="en-US" sz="1200" b="1" dirty="0"/>
              <a:t>and </a:t>
            </a:r>
          </a:p>
          <a:p>
            <a:pPr algn="ctr"/>
            <a:r>
              <a:rPr lang="en-US" sz="1200" b="1" dirty="0"/>
              <a:t>learning outcomes </a:t>
            </a:r>
            <a:br>
              <a:rPr lang="en-US" sz="1200" b="1" dirty="0"/>
            </a:br>
            <a:endParaRPr lang="en-US" sz="1200" b="1" dirty="0"/>
          </a:p>
          <a:p>
            <a:pPr algn="ctr"/>
            <a:endParaRPr lang="en-US" sz="1200" b="1" dirty="0"/>
          </a:p>
          <a:p>
            <a:pPr algn="ctr"/>
            <a:r>
              <a:rPr lang="en-US" sz="1600" b="1" dirty="0"/>
              <a:t>  </a:t>
            </a:r>
          </a:p>
          <a:p>
            <a:pPr algn="ctr"/>
            <a:r>
              <a:rPr lang="en-US" sz="1400" b="1" dirty="0"/>
              <a:t>Entry requirements</a:t>
            </a:r>
            <a:endParaRPr lang="fr-FR" sz="1400" b="1" dirty="0"/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77E789C2-5677-4154-89CC-D8333DA675E2}"/>
              </a:ext>
            </a:extLst>
          </p:cNvPr>
          <p:cNvSpPr txBox="1"/>
          <p:nvPr/>
        </p:nvSpPr>
        <p:spPr>
          <a:xfrm rot="21100234">
            <a:off x="5798681" y="1232092"/>
            <a:ext cx="26620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800" b="1" dirty="0"/>
              <a:t> </a:t>
            </a:r>
            <a:r>
              <a:rPr lang="fr-FR" sz="1800" b="1" dirty="0" err="1"/>
              <a:t>Interpersonal</a:t>
            </a:r>
            <a:r>
              <a:rPr lang="fr-FR" sz="1800" b="1" dirty="0"/>
              <a:t> </a:t>
            </a:r>
            <a:r>
              <a:rPr lang="fr-FR" sz="1800" b="1" dirty="0" err="1"/>
              <a:t>skills</a:t>
            </a:r>
            <a:endParaRPr lang="fr-FR" sz="1800" b="1" dirty="0"/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DD8F1E80-193E-445B-A6D3-654CB5EEAC05}"/>
              </a:ext>
            </a:extLst>
          </p:cNvPr>
          <p:cNvSpPr txBox="1"/>
          <p:nvPr/>
        </p:nvSpPr>
        <p:spPr>
          <a:xfrm rot="19681626">
            <a:off x="6241708" y="1855592"/>
            <a:ext cx="24736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800" b="1" dirty="0"/>
              <a:t>Ethno/socio </a:t>
            </a:r>
            <a:r>
              <a:rPr lang="fr-FR" sz="1800" b="1" dirty="0" err="1"/>
              <a:t>graphics</a:t>
            </a:r>
            <a:endParaRPr lang="fr-FR" sz="1800" b="1" dirty="0"/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8C9BB60E-4856-4AFD-8C3E-645B142511AD}"/>
              </a:ext>
            </a:extLst>
          </p:cNvPr>
          <p:cNvSpPr txBox="1"/>
          <p:nvPr/>
        </p:nvSpPr>
        <p:spPr>
          <a:xfrm rot="18922720">
            <a:off x="7223909" y="2351225"/>
            <a:ext cx="11451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b="1" dirty="0" err="1"/>
              <a:t>Language</a:t>
            </a:r>
            <a:endParaRPr lang="fr-FR" dirty="0"/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779B538F-F6DC-44A7-9A7D-9AC78A29475F}"/>
              </a:ext>
            </a:extLst>
          </p:cNvPr>
          <p:cNvSpPr txBox="1"/>
          <p:nvPr/>
        </p:nvSpPr>
        <p:spPr>
          <a:xfrm>
            <a:off x="5537605" y="4475359"/>
            <a:ext cx="1725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/>
              <a:t>On campus </a:t>
            </a:r>
          </a:p>
          <a:p>
            <a:r>
              <a:rPr lang="fr-FR" sz="1600" b="1" dirty="0"/>
              <a:t>         or not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955A5958-369C-4473-99BB-072F5B8428C3}"/>
              </a:ext>
            </a:extLst>
          </p:cNvPr>
          <p:cNvSpPr txBox="1"/>
          <p:nvPr/>
        </p:nvSpPr>
        <p:spPr>
          <a:xfrm>
            <a:off x="4804913" y="4489085"/>
            <a:ext cx="109442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/>
              <a:t>Flexibility</a:t>
            </a:r>
            <a:endParaRPr lang="fr-FR" sz="1600" dirty="0"/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C691E757-6A65-4B0E-82D9-82060F0DF361}"/>
              </a:ext>
            </a:extLst>
          </p:cNvPr>
          <p:cNvSpPr txBox="1"/>
          <p:nvPr/>
        </p:nvSpPr>
        <p:spPr>
          <a:xfrm flipH="1">
            <a:off x="6711351" y="5708469"/>
            <a:ext cx="5469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  <a:highlight>
                  <a:srgbClr val="000000"/>
                </a:highlight>
              </a:rPr>
              <a:t>DECART TETRAHEDRON CANVAS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57B40372-C55A-43C8-9FC9-8F7983A8492F}"/>
              </a:ext>
            </a:extLst>
          </p:cNvPr>
          <p:cNvSpPr txBox="1"/>
          <p:nvPr/>
        </p:nvSpPr>
        <p:spPr>
          <a:xfrm rot="3982795">
            <a:off x="7781993" y="1260619"/>
            <a:ext cx="1358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 err="1">
                <a:solidFill>
                  <a:srgbClr val="FF0000"/>
                </a:solidFill>
              </a:rPr>
              <a:t>Humanities</a:t>
            </a:r>
            <a:endParaRPr lang="fr-FR" sz="1000" b="1" dirty="0">
              <a:solidFill>
                <a:srgbClr val="FF0000"/>
              </a:solidFill>
            </a:endParaRPr>
          </a:p>
          <a:p>
            <a:pPr algn="ctr"/>
            <a:r>
              <a:rPr lang="fr-FR" sz="1000" b="1" dirty="0">
                <a:solidFill>
                  <a:srgbClr val="FF0000"/>
                </a:solidFill>
              </a:rPr>
              <a:t> &amp; social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5EF97790-C6CD-4390-98EB-3E6C841E1E91}"/>
              </a:ext>
            </a:extLst>
          </p:cNvPr>
          <p:cNvSpPr txBox="1"/>
          <p:nvPr/>
        </p:nvSpPr>
        <p:spPr>
          <a:xfrm rot="18317227">
            <a:off x="2195002" y="1232084"/>
            <a:ext cx="1846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solidFill>
                  <a:srgbClr val="FF0000"/>
                </a:solidFill>
              </a:rPr>
              <a:t>Methods </a:t>
            </a:r>
          </a:p>
          <a:p>
            <a:pPr algn="ctr"/>
            <a:r>
              <a:rPr lang="fr-FR" sz="1000" b="1" dirty="0">
                <a:solidFill>
                  <a:srgbClr val="FF0000"/>
                </a:solidFill>
              </a:rPr>
              <a:t>&amp; structures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62533EE7-E2D6-480A-82DC-0E8AF2C27F38}"/>
              </a:ext>
            </a:extLst>
          </p:cNvPr>
          <p:cNvSpPr txBox="1"/>
          <p:nvPr/>
        </p:nvSpPr>
        <p:spPr>
          <a:xfrm rot="17916001">
            <a:off x="3690112" y="1910818"/>
            <a:ext cx="35240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err="1">
                <a:solidFill>
                  <a:srgbClr val="FF0000"/>
                </a:solidFill>
              </a:rPr>
              <a:t>Competencies</a:t>
            </a:r>
            <a:r>
              <a:rPr lang="fr-FR" sz="1200" b="1" dirty="0">
                <a:solidFill>
                  <a:srgbClr val="FF0000"/>
                </a:solidFill>
              </a:rPr>
              <a:t> &amp; </a:t>
            </a:r>
            <a:r>
              <a:rPr lang="fr-FR" sz="1200" b="1" dirty="0" err="1">
                <a:solidFill>
                  <a:srgbClr val="FF0000"/>
                </a:solidFill>
              </a:rPr>
              <a:t>knowledges</a:t>
            </a:r>
            <a:endParaRPr lang="fr-FR" sz="1200" b="1" dirty="0">
              <a:solidFill>
                <a:srgbClr val="FF0000"/>
              </a:solidFill>
            </a:endParaRP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FF725BB1-687B-4D58-ACA4-FF91441303C3}"/>
              </a:ext>
            </a:extLst>
          </p:cNvPr>
          <p:cNvSpPr txBox="1"/>
          <p:nvPr/>
        </p:nvSpPr>
        <p:spPr>
          <a:xfrm>
            <a:off x="5510168" y="5964031"/>
            <a:ext cx="13585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FF0000"/>
                </a:solidFill>
              </a:rPr>
              <a:t>Agility</a:t>
            </a:r>
          </a:p>
        </p:txBody>
      </p:sp>
    </p:spTree>
    <p:extLst>
      <p:ext uri="{BB962C8B-B14F-4D97-AF65-F5344CB8AC3E}">
        <p14:creationId xmlns:p14="http://schemas.microsoft.com/office/powerpoint/2010/main" val="500872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e 68">
            <a:extLst>
              <a:ext uri="{FF2B5EF4-FFF2-40B4-BE49-F238E27FC236}">
                <a16:creationId xmlns:a16="http://schemas.microsoft.com/office/drawing/2014/main" id="{3FFB1F76-F742-4AE2-B1C6-2C38A7689D05}"/>
              </a:ext>
            </a:extLst>
          </p:cNvPr>
          <p:cNvGrpSpPr/>
          <p:nvPr/>
        </p:nvGrpSpPr>
        <p:grpSpPr>
          <a:xfrm>
            <a:off x="623454" y="374073"/>
            <a:ext cx="11151524" cy="6072447"/>
            <a:chOff x="623454" y="374073"/>
            <a:chExt cx="11151524" cy="6072447"/>
          </a:xfrm>
        </p:grpSpPr>
        <p:sp>
          <p:nvSpPr>
            <p:cNvPr id="6" name="Forme libre : forme 5">
              <a:extLst>
                <a:ext uri="{FF2B5EF4-FFF2-40B4-BE49-F238E27FC236}">
                  <a16:creationId xmlns:a16="http://schemas.microsoft.com/office/drawing/2014/main" id="{0FC57A17-D620-45AF-9BE2-9C571CB6380D}"/>
                </a:ext>
              </a:extLst>
            </p:cNvPr>
            <p:cNvSpPr/>
            <p:nvPr/>
          </p:nvSpPr>
          <p:spPr>
            <a:xfrm>
              <a:off x="1014153" y="1230284"/>
              <a:ext cx="1072342" cy="739832"/>
            </a:xfrm>
            <a:custGeom>
              <a:avLst/>
              <a:gdLst>
                <a:gd name="connsiteX0" fmla="*/ 0 w 1072342"/>
                <a:gd name="connsiteY0" fmla="*/ 739832 h 739832"/>
                <a:gd name="connsiteX1" fmla="*/ 70658 w 1072342"/>
                <a:gd name="connsiteY1" fmla="*/ 353291 h 739832"/>
                <a:gd name="connsiteX2" fmla="*/ 644236 w 1072342"/>
                <a:gd name="connsiteY2" fmla="*/ 0 h 739832"/>
                <a:gd name="connsiteX3" fmla="*/ 1072342 w 1072342"/>
                <a:gd name="connsiteY3" fmla="*/ 78971 h 739832"/>
                <a:gd name="connsiteX4" fmla="*/ 0 w 1072342"/>
                <a:gd name="connsiteY4" fmla="*/ 739832 h 739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2342" h="739832">
                  <a:moveTo>
                    <a:pt x="0" y="739832"/>
                  </a:moveTo>
                  <a:lnTo>
                    <a:pt x="70658" y="353291"/>
                  </a:lnTo>
                  <a:lnTo>
                    <a:pt x="644236" y="0"/>
                  </a:lnTo>
                  <a:lnTo>
                    <a:pt x="1072342" y="78971"/>
                  </a:lnTo>
                  <a:lnTo>
                    <a:pt x="0" y="739832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Forme libre : forme 6">
              <a:extLst>
                <a:ext uri="{FF2B5EF4-FFF2-40B4-BE49-F238E27FC236}">
                  <a16:creationId xmlns:a16="http://schemas.microsoft.com/office/drawing/2014/main" id="{C6EE402C-1B52-48CF-8937-F6B5C6728300}"/>
                </a:ext>
              </a:extLst>
            </p:cNvPr>
            <p:cNvSpPr/>
            <p:nvPr/>
          </p:nvSpPr>
          <p:spPr>
            <a:xfrm>
              <a:off x="739834" y="1970117"/>
              <a:ext cx="294074" cy="1284314"/>
            </a:xfrm>
            <a:custGeom>
              <a:avLst/>
              <a:gdLst>
                <a:gd name="connsiteX0" fmla="*/ 266007 w 266007"/>
                <a:gd name="connsiteY0" fmla="*/ 1259379 h 1259379"/>
                <a:gd name="connsiteX1" fmla="*/ 0 w 266007"/>
                <a:gd name="connsiteY1" fmla="*/ 980902 h 1259379"/>
                <a:gd name="connsiteX2" fmla="*/ 0 w 266007"/>
                <a:gd name="connsiteY2" fmla="*/ 307571 h 1259379"/>
                <a:gd name="connsiteX3" fmla="*/ 253538 w 266007"/>
                <a:gd name="connsiteY3" fmla="*/ 0 h 1259379"/>
                <a:gd name="connsiteX4" fmla="*/ 266007 w 266007"/>
                <a:gd name="connsiteY4" fmla="*/ 1259379 h 1259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007" h="1259379">
                  <a:moveTo>
                    <a:pt x="266007" y="1259379"/>
                  </a:moveTo>
                  <a:lnTo>
                    <a:pt x="0" y="980902"/>
                  </a:lnTo>
                  <a:lnTo>
                    <a:pt x="0" y="307571"/>
                  </a:lnTo>
                  <a:lnTo>
                    <a:pt x="253538" y="0"/>
                  </a:lnTo>
                  <a:cubicBezTo>
                    <a:pt x="254923" y="422564"/>
                    <a:pt x="256309" y="845127"/>
                    <a:pt x="266007" y="1259379"/>
                  </a:cubicBez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Forme libre : forme 7">
              <a:extLst>
                <a:ext uri="{FF2B5EF4-FFF2-40B4-BE49-F238E27FC236}">
                  <a16:creationId xmlns:a16="http://schemas.microsoft.com/office/drawing/2014/main" id="{59A86D05-B5AB-4613-B2D0-0D99380D0A28}"/>
                </a:ext>
              </a:extLst>
            </p:cNvPr>
            <p:cNvSpPr/>
            <p:nvPr/>
          </p:nvSpPr>
          <p:spPr>
            <a:xfrm>
              <a:off x="623454" y="3266901"/>
              <a:ext cx="410453" cy="1246909"/>
            </a:xfrm>
            <a:custGeom>
              <a:avLst/>
              <a:gdLst>
                <a:gd name="connsiteX0" fmla="*/ 187036 w 374072"/>
                <a:gd name="connsiteY0" fmla="*/ 1259378 h 1259378"/>
                <a:gd name="connsiteX1" fmla="*/ 0 w 374072"/>
                <a:gd name="connsiteY1" fmla="*/ 860367 h 1259378"/>
                <a:gd name="connsiteX2" fmla="*/ 70658 w 374072"/>
                <a:gd name="connsiteY2" fmla="*/ 349134 h 1259378"/>
                <a:gd name="connsiteX3" fmla="*/ 374072 w 374072"/>
                <a:gd name="connsiteY3" fmla="*/ 0 h 1259378"/>
                <a:gd name="connsiteX4" fmla="*/ 187036 w 374072"/>
                <a:gd name="connsiteY4" fmla="*/ 1259378 h 1259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72" h="1259378">
                  <a:moveTo>
                    <a:pt x="187036" y="1259378"/>
                  </a:moveTo>
                  <a:lnTo>
                    <a:pt x="0" y="860367"/>
                  </a:lnTo>
                  <a:lnTo>
                    <a:pt x="70658" y="349134"/>
                  </a:lnTo>
                  <a:lnTo>
                    <a:pt x="374072" y="0"/>
                  </a:lnTo>
                  <a:lnTo>
                    <a:pt x="187036" y="1259378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19A2A4BD-7ADB-44E9-B5E5-8BF68217D439}"/>
                </a:ext>
              </a:extLst>
            </p:cNvPr>
            <p:cNvSpPr/>
            <p:nvPr/>
          </p:nvSpPr>
          <p:spPr>
            <a:xfrm>
              <a:off x="835429" y="4513810"/>
              <a:ext cx="964276" cy="818805"/>
            </a:xfrm>
            <a:custGeom>
              <a:avLst/>
              <a:gdLst>
                <a:gd name="connsiteX0" fmla="*/ 573578 w 985058"/>
                <a:gd name="connsiteY0" fmla="*/ 793865 h 806335"/>
                <a:gd name="connsiteX1" fmla="*/ 8313 w 985058"/>
                <a:gd name="connsiteY1" fmla="*/ 344978 h 806335"/>
                <a:gd name="connsiteX2" fmla="*/ 0 w 985058"/>
                <a:gd name="connsiteY2" fmla="*/ 0 h 806335"/>
                <a:gd name="connsiteX3" fmla="*/ 985058 w 985058"/>
                <a:gd name="connsiteY3" fmla="*/ 806335 h 806335"/>
                <a:gd name="connsiteX4" fmla="*/ 985058 w 985058"/>
                <a:gd name="connsiteY4" fmla="*/ 806335 h 806335"/>
                <a:gd name="connsiteX5" fmla="*/ 573578 w 985058"/>
                <a:gd name="connsiteY5" fmla="*/ 793865 h 806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5058" h="806335">
                  <a:moveTo>
                    <a:pt x="573578" y="793865"/>
                  </a:moveTo>
                  <a:lnTo>
                    <a:pt x="8313" y="344978"/>
                  </a:lnTo>
                  <a:lnTo>
                    <a:pt x="0" y="0"/>
                  </a:lnTo>
                  <a:lnTo>
                    <a:pt x="985058" y="806335"/>
                  </a:lnTo>
                  <a:lnTo>
                    <a:pt x="985058" y="806335"/>
                  </a:lnTo>
                  <a:lnTo>
                    <a:pt x="573578" y="793865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Forme libre : forme 9">
              <a:extLst>
                <a:ext uri="{FF2B5EF4-FFF2-40B4-BE49-F238E27FC236}">
                  <a16:creationId xmlns:a16="http://schemas.microsoft.com/office/drawing/2014/main" id="{0BF5E628-8854-4ED1-8EB3-097F1E2F9238}"/>
                </a:ext>
              </a:extLst>
            </p:cNvPr>
            <p:cNvSpPr/>
            <p:nvPr/>
          </p:nvSpPr>
          <p:spPr>
            <a:xfrm>
              <a:off x="3611880" y="3437313"/>
              <a:ext cx="2377440" cy="1176251"/>
            </a:xfrm>
            <a:custGeom>
              <a:avLst/>
              <a:gdLst>
                <a:gd name="connsiteX0" fmla="*/ 0 w 2377440"/>
                <a:gd name="connsiteY0" fmla="*/ 0 h 1176251"/>
                <a:gd name="connsiteX1" fmla="*/ 382386 w 2377440"/>
                <a:gd name="connsiteY1" fmla="*/ 436419 h 1176251"/>
                <a:gd name="connsiteX2" fmla="*/ 2069869 w 2377440"/>
                <a:gd name="connsiteY2" fmla="*/ 1176251 h 1176251"/>
                <a:gd name="connsiteX3" fmla="*/ 2377440 w 2377440"/>
                <a:gd name="connsiteY3" fmla="*/ 1101437 h 1176251"/>
                <a:gd name="connsiteX4" fmla="*/ 0 w 2377440"/>
                <a:gd name="connsiteY4" fmla="*/ 0 h 1176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7440" h="1176251">
                  <a:moveTo>
                    <a:pt x="0" y="0"/>
                  </a:moveTo>
                  <a:lnTo>
                    <a:pt x="382386" y="436419"/>
                  </a:lnTo>
                  <a:lnTo>
                    <a:pt x="2069869" y="1176251"/>
                  </a:lnTo>
                  <a:lnTo>
                    <a:pt x="2377440" y="110143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D1CDF64C-6722-4865-BC3C-8F2235B59C27}"/>
                </a:ext>
              </a:extLst>
            </p:cNvPr>
            <p:cNvSpPr/>
            <p:nvPr/>
          </p:nvSpPr>
          <p:spPr>
            <a:xfrm>
              <a:off x="6621087" y="4551218"/>
              <a:ext cx="2360815" cy="1201189"/>
            </a:xfrm>
            <a:custGeom>
              <a:avLst/>
              <a:gdLst>
                <a:gd name="connsiteX0" fmla="*/ 0 w 2360815"/>
                <a:gd name="connsiteY0" fmla="*/ 1109749 h 1201189"/>
                <a:gd name="connsiteX1" fmla="*/ 428106 w 2360815"/>
                <a:gd name="connsiteY1" fmla="*/ 1201189 h 1201189"/>
                <a:gd name="connsiteX2" fmla="*/ 2086495 w 2360815"/>
                <a:gd name="connsiteY2" fmla="*/ 411480 h 1201189"/>
                <a:gd name="connsiteX3" fmla="*/ 2360815 w 2360815"/>
                <a:gd name="connsiteY3" fmla="*/ 0 h 1201189"/>
                <a:gd name="connsiteX4" fmla="*/ 0 w 2360815"/>
                <a:gd name="connsiteY4" fmla="*/ 1109749 h 1201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60815" h="1201189">
                  <a:moveTo>
                    <a:pt x="0" y="1109749"/>
                  </a:moveTo>
                  <a:lnTo>
                    <a:pt x="428106" y="1201189"/>
                  </a:lnTo>
                  <a:lnTo>
                    <a:pt x="2086495" y="411480"/>
                  </a:lnTo>
                  <a:lnTo>
                    <a:pt x="2360815" y="0"/>
                  </a:lnTo>
                  <a:lnTo>
                    <a:pt x="0" y="1109749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A6FB3E1B-B483-4CB8-9F5A-ACFF4D04DB86}"/>
                </a:ext>
              </a:extLst>
            </p:cNvPr>
            <p:cNvSpPr/>
            <p:nvPr/>
          </p:nvSpPr>
          <p:spPr>
            <a:xfrm>
              <a:off x="5989320" y="2331720"/>
              <a:ext cx="652549" cy="1105593"/>
            </a:xfrm>
            <a:custGeom>
              <a:avLst/>
              <a:gdLst>
                <a:gd name="connsiteX0" fmla="*/ 627611 w 652549"/>
                <a:gd name="connsiteY0" fmla="*/ 1105593 h 1105593"/>
                <a:gd name="connsiteX1" fmla="*/ 652549 w 652549"/>
                <a:gd name="connsiteY1" fmla="*/ 598516 h 1105593"/>
                <a:gd name="connsiteX2" fmla="*/ 369916 w 652549"/>
                <a:gd name="connsiteY2" fmla="*/ 108065 h 1105593"/>
                <a:gd name="connsiteX3" fmla="*/ 0 w 652549"/>
                <a:gd name="connsiteY3" fmla="*/ 0 h 1105593"/>
                <a:gd name="connsiteX4" fmla="*/ 627611 w 652549"/>
                <a:gd name="connsiteY4" fmla="*/ 1105593 h 1105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2549" h="1105593">
                  <a:moveTo>
                    <a:pt x="627611" y="1105593"/>
                  </a:moveTo>
                  <a:lnTo>
                    <a:pt x="652549" y="598516"/>
                  </a:lnTo>
                  <a:lnTo>
                    <a:pt x="369916" y="108065"/>
                  </a:lnTo>
                  <a:lnTo>
                    <a:pt x="0" y="0"/>
                  </a:lnTo>
                  <a:lnTo>
                    <a:pt x="627611" y="1105593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Forme libre : forme 12">
              <a:extLst>
                <a:ext uri="{FF2B5EF4-FFF2-40B4-BE49-F238E27FC236}">
                  <a16:creationId xmlns:a16="http://schemas.microsoft.com/office/drawing/2014/main" id="{62562C9E-D475-442A-993E-66F7A89A3F68}"/>
                </a:ext>
              </a:extLst>
            </p:cNvPr>
            <p:cNvSpPr/>
            <p:nvPr/>
          </p:nvSpPr>
          <p:spPr>
            <a:xfrm>
              <a:off x="5536277" y="1134687"/>
              <a:ext cx="523702" cy="1201189"/>
            </a:xfrm>
            <a:custGeom>
              <a:avLst/>
              <a:gdLst>
                <a:gd name="connsiteX0" fmla="*/ 0 w 511233"/>
                <a:gd name="connsiteY0" fmla="*/ 0 h 1197032"/>
                <a:gd name="connsiteX1" fmla="*/ 315884 w 511233"/>
                <a:gd name="connsiteY1" fmla="*/ 153785 h 1197032"/>
                <a:gd name="connsiteX2" fmla="*/ 511233 w 511233"/>
                <a:gd name="connsiteY2" fmla="*/ 702425 h 1197032"/>
                <a:gd name="connsiteX3" fmla="*/ 440575 w 511233"/>
                <a:gd name="connsiteY3" fmla="*/ 1197032 h 1197032"/>
                <a:gd name="connsiteX4" fmla="*/ 0 w 511233"/>
                <a:gd name="connsiteY4" fmla="*/ 0 h 1197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1233" h="1197032">
                  <a:moveTo>
                    <a:pt x="0" y="0"/>
                  </a:moveTo>
                  <a:lnTo>
                    <a:pt x="315884" y="153785"/>
                  </a:lnTo>
                  <a:lnTo>
                    <a:pt x="511233" y="702425"/>
                  </a:lnTo>
                  <a:lnTo>
                    <a:pt x="440575" y="119703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 : forme 13">
              <a:extLst>
                <a:ext uri="{FF2B5EF4-FFF2-40B4-BE49-F238E27FC236}">
                  <a16:creationId xmlns:a16="http://schemas.microsoft.com/office/drawing/2014/main" id="{2E8DD8A5-B079-4D23-BFB8-D0FE9E7B406F}"/>
                </a:ext>
              </a:extLst>
            </p:cNvPr>
            <p:cNvSpPr/>
            <p:nvPr/>
          </p:nvSpPr>
          <p:spPr>
            <a:xfrm>
              <a:off x="4281055" y="723207"/>
              <a:ext cx="1255221" cy="411480"/>
            </a:xfrm>
            <a:custGeom>
              <a:avLst/>
              <a:gdLst>
                <a:gd name="connsiteX0" fmla="*/ 0 w 1255221"/>
                <a:gd name="connsiteY0" fmla="*/ 174568 h 411480"/>
                <a:gd name="connsiteX1" fmla="*/ 374072 w 1255221"/>
                <a:gd name="connsiteY1" fmla="*/ 0 h 411480"/>
                <a:gd name="connsiteX2" fmla="*/ 964276 w 1255221"/>
                <a:gd name="connsiteY2" fmla="*/ 91440 h 411480"/>
                <a:gd name="connsiteX3" fmla="*/ 1255221 w 1255221"/>
                <a:gd name="connsiteY3" fmla="*/ 411480 h 411480"/>
                <a:gd name="connsiteX4" fmla="*/ 0 w 1255221"/>
                <a:gd name="connsiteY4" fmla="*/ 174568 h 411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5221" h="411480">
                  <a:moveTo>
                    <a:pt x="0" y="174568"/>
                  </a:moveTo>
                  <a:lnTo>
                    <a:pt x="374072" y="0"/>
                  </a:lnTo>
                  <a:lnTo>
                    <a:pt x="964276" y="91440"/>
                  </a:lnTo>
                  <a:lnTo>
                    <a:pt x="1255221" y="411480"/>
                  </a:lnTo>
                  <a:lnTo>
                    <a:pt x="0" y="174568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Forme libre : forme 14">
              <a:extLst>
                <a:ext uri="{FF2B5EF4-FFF2-40B4-BE49-F238E27FC236}">
                  <a16:creationId xmlns:a16="http://schemas.microsoft.com/office/drawing/2014/main" id="{6C1A8836-A685-41B5-BB7C-0076129551F9}"/>
                </a:ext>
              </a:extLst>
            </p:cNvPr>
            <p:cNvSpPr/>
            <p:nvPr/>
          </p:nvSpPr>
          <p:spPr>
            <a:xfrm>
              <a:off x="3071553" y="374073"/>
              <a:ext cx="1209502" cy="527858"/>
            </a:xfrm>
            <a:custGeom>
              <a:avLst/>
              <a:gdLst>
                <a:gd name="connsiteX0" fmla="*/ 0 w 1209502"/>
                <a:gd name="connsiteY0" fmla="*/ 112222 h 527858"/>
                <a:gd name="connsiteX1" fmla="*/ 436418 w 1209502"/>
                <a:gd name="connsiteY1" fmla="*/ 0 h 527858"/>
                <a:gd name="connsiteX2" fmla="*/ 1047403 w 1209502"/>
                <a:gd name="connsiteY2" fmla="*/ 191192 h 527858"/>
                <a:gd name="connsiteX3" fmla="*/ 1209502 w 1209502"/>
                <a:gd name="connsiteY3" fmla="*/ 527858 h 527858"/>
                <a:gd name="connsiteX4" fmla="*/ 0 w 1209502"/>
                <a:gd name="connsiteY4" fmla="*/ 112222 h 52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9502" h="527858">
                  <a:moveTo>
                    <a:pt x="0" y="112222"/>
                  </a:moveTo>
                  <a:lnTo>
                    <a:pt x="436418" y="0"/>
                  </a:lnTo>
                  <a:lnTo>
                    <a:pt x="1047403" y="191192"/>
                  </a:lnTo>
                  <a:lnTo>
                    <a:pt x="1209502" y="527858"/>
                  </a:lnTo>
                  <a:lnTo>
                    <a:pt x="0" y="112222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 : forme 15">
              <a:extLst>
                <a:ext uri="{FF2B5EF4-FFF2-40B4-BE49-F238E27FC236}">
                  <a16:creationId xmlns:a16="http://schemas.microsoft.com/office/drawing/2014/main" id="{24D054E3-AE93-499A-AD82-FA8A5FCBE994}"/>
                </a:ext>
              </a:extLst>
            </p:cNvPr>
            <p:cNvSpPr/>
            <p:nvPr/>
          </p:nvSpPr>
          <p:spPr>
            <a:xfrm>
              <a:off x="2098964" y="490451"/>
              <a:ext cx="964276" cy="818804"/>
            </a:xfrm>
            <a:custGeom>
              <a:avLst/>
              <a:gdLst>
                <a:gd name="connsiteX0" fmla="*/ 0 w 964276"/>
                <a:gd name="connsiteY0" fmla="*/ 394854 h 818804"/>
                <a:gd name="connsiteX1" fmla="*/ 0 w 964276"/>
                <a:gd name="connsiteY1" fmla="*/ 818804 h 818804"/>
                <a:gd name="connsiteX2" fmla="*/ 964276 w 964276"/>
                <a:gd name="connsiteY2" fmla="*/ 0 h 818804"/>
                <a:gd name="connsiteX3" fmla="*/ 461356 w 964276"/>
                <a:gd name="connsiteY3" fmla="*/ 29094 h 818804"/>
                <a:gd name="connsiteX4" fmla="*/ 0 w 964276"/>
                <a:gd name="connsiteY4" fmla="*/ 394854 h 818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4276" h="818804">
                  <a:moveTo>
                    <a:pt x="0" y="394854"/>
                  </a:moveTo>
                  <a:lnTo>
                    <a:pt x="0" y="818804"/>
                  </a:lnTo>
                  <a:lnTo>
                    <a:pt x="964276" y="0"/>
                  </a:lnTo>
                  <a:lnTo>
                    <a:pt x="461356" y="29094"/>
                  </a:lnTo>
                  <a:lnTo>
                    <a:pt x="0" y="394854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6576E86C-F4E1-458E-8BEE-E41F5D03630E}"/>
                </a:ext>
              </a:extLst>
            </p:cNvPr>
            <p:cNvCxnSpPr>
              <a:stCxn id="10" idx="0"/>
              <a:endCxn id="10" idx="0"/>
            </p:cNvCxnSpPr>
            <p:nvPr/>
          </p:nvCxnSpPr>
          <p:spPr>
            <a:xfrm>
              <a:off x="3611880" y="3437313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48D7D43A-C0AF-415F-B379-439FED4B8006}"/>
                </a:ext>
              </a:extLst>
            </p:cNvPr>
            <p:cNvCxnSpPr>
              <a:stCxn id="15" idx="3"/>
              <a:endCxn id="15" idx="3"/>
            </p:cNvCxnSpPr>
            <p:nvPr/>
          </p:nvCxnSpPr>
          <p:spPr>
            <a:xfrm>
              <a:off x="4281055" y="901931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2D5B32DC-E23B-4210-8102-AEBB6E388F45}"/>
                </a:ext>
              </a:extLst>
            </p:cNvPr>
            <p:cNvCxnSpPr>
              <a:stCxn id="6" idx="3"/>
              <a:endCxn id="6" idx="3"/>
            </p:cNvCxnSpPr>
            <p:nvPr/>
          </p:nvCxnSpPr>
          <p:spPr>
            <a:xfrm>
              <a:off x="2086495" y="1309255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>
              <a:extLst>
                <a:ext uri="{FF2B5EF4-FFF2-40B4-BE49-F238E27FC236}">
                  <a16:creationId xmlns:a16="http://schemas.microsoft.com/office/drawing/2014/main" id="{AA50E353-9A02-4897-AAF3-12B748A0CB4E}"/>
                </a:ext>
              </a:extLst>
            </p:cNvPr>
            <p:cNvCxnSpPr/>
            <p:nvPr/>
          </p:nvCxnSpPr>
          <p:spPr>
            <a:xfrm flipH="1">
              <a:off x="3607724" y="3429000"/>
              <a:ext cx="4156" cy="41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>
              <a:extLst>
                <a:ext uri="{FF2B5EF4-FFF2-40B4-BE49-F238E27FC236}">
                  <a16:creationId xmlns:a16="http://schemas.microsoft.com/office/drawing/2014/main" id="{89E8D917-060B-451C-9184-5F7623C0A4FE}"/>
                </a:ext>
              </a:extLst>
            </p:cNvPr>
            <p:cNvCxnSpPr/>
            <p:nvPr/>
          </p:nvCxnSpPr>
          <p:spPr>
            <a:xfrm>
              <a:off x="2086495" y="1309255"/>
              <a:ext cx="1525385" cy="21197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Connecteur droit 28">
              <a:extLst>
                <a:ext uri="{FF2B5EF4-FFF2-40B4-BE49-F238E27FC236}">
                  <a16:creationId xmlns:a16="http://schemas.microsoft.com/office/drawing/2014/main" id="{8952112F-E6AA-490B-ADEC-961B8B755F5B}"/>
                </a:ext>
              </a:extLst>
            </p:cNvPr>
            <p:cNvCxnSpPr/>
            <p:nvPr/>
          </p:nvCxnSpPr>
          <p:spPr>
            <a:xfrm flipH="1">
              <a:off x="3607724" y="899853"/>
              <a:ext cx="673331" cy="252914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Connecteur droit 30">
              <a:extLst>
                <a:ext uri="{FF2B5EF4-FFF2-40B4-BE49-F238E27FC236}">
                  <a16:creationId xmlns:a16="http://schemas.microsoft.com/office/drawing/2014/main" id="{73E99B47-CFB9-4562-8AA2-ADB395EA5A55}"/>
                </a:ext>
              </a:extLst>
            </p:cNvPr>
            <p:cNvCxnSpPr/>
            <p:nvPr/>
          </p:nvCxnSpPr>
          <p:spPr>
            <a:xfrm flipH="1">
              <a:off x="3620193" y="2331720"/>
              <a:ext cx="2369127" cy="110559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Connecteur droit 34">
              <a:extLst>
                <a:ext uri="{FF2B5EF4-FFF2-40B4-BE49-F238E27FC236}">
                  <a16:creationId xmlns:a16="http://schemas.microsoft.com/office/drawing/2014/main" id="{CEDE2EC2-FB0A-477A-8413-22BEAEA0BBBF}"/>
                </a:ext>
              </a:extLst>
            </p:cNvPr>
            <p:cNvCxnSpPr/>
            <p:nvPr/>
          </p:nvCxnSpPr>
          <p:spPr>
            <a:xfrm flipV="1">
              <a:off x="1799705" y="3429000"/>
              <a:ext cx="1816331" cy="190361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Connecteur droit 36">
              <a:extLst>
                <a:ext uri="{FF2B5EF4-FFF2-40B4-BE49-F238E27FC236}">
                  <a16:creationId xmlns:a16="http://schemas.microsoft.com/office/drawing/2014/main" id="{9CE9A0BC-40CB-427B-81D6-A2D6B14547E1}"/>
                </a:ext>
              </a:extLst>
            </p:cNvPr>
            <p:cNvCxnSpPr>
              <a:cxnSpLocks/>
              <a:stCxn id="8" idx="3"/>
            </p:cNvCxnSpPr>
            <p:nvPr/>
          </p:nvCxnSpPr>
          <p:spPr>
            <a:xfrm>
              <a:off x="1033907" y="3266901"/>
              <a:ext cx="2582129" cy="17041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Connecteur droit 38">
              <a:extLst>
                <a:ext uri="{FF2B5EF4-FFF2-40B4-BE49-F238E27FC236}">
                  <a16:creationId xmlns:a16="http://schemas.microsoft.com/office/drawing/2014/main" id="{5EFE6793-801A-4195-8791-120CA96E7F3A}"/>
                </a:ext>
              </a:extLst>
            </p:cNvPr>
            <p:cNvCxnSpPr/>
            <p:nvPr/>
          </p:nvCxnSpPr>
          <p:spPr>
            <a:xfrm flipV="1">
              <a:off x="5989320" y="3429000"/>
              <a:ext cx="631767" cy="112221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Connecteur droit 40">
              <a:extLst>
                <a:ext uri="{FF2B5EF4-FFF2-40B4-BE49-F238E27FC236}">
                  <a16:creationId xmlns:a16="http://schemas.microsoft.com/office/drawing/2014/main" id="{16D9D40A-D00D-4EB1-BD01-E3FF65435727}"/>
                </a:ext>
              </a:extLst>
            </p:cNvPr>
            <p:cNvCxnSpPr/>
            <p:nvPr/>
          </p:nvCxnSpPr>
          <p:spPr>
            <a:xfrm flipH="1" flipV="1">
              <a:off x="5989320" y="4551218"/>
              <a:ext cx="631767" cy="111390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Connecteur droit 42">
              <a:extLst>
                <a:ext uri="{FF2B5EF4-FFF2-40B4-BE49-F238E27FC236}">
                  <a16:creationId xmlns:a16="http://schemas.microsoft.com/office/drawing/2014/main" id="{DCA6E1BA-560B-4A39-9C2D-740EB7A71E82}"/>
                </a:ext>
              </a:extLst>
            </p:cNvPr>
            <p:cNvCxnSpPr/>
            <p:nvPr/>
          </p:nvCxnSpPr>
          <p:spPr>
            <a:xfrm flipH="1" flipV="1">
              <a:off x="6621087" y="3445626"/>
              <a:ext cx="2360815" cy="111390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Connecteur droit 44">
              <a:extLst>
                <a:ext uri="{FF2B5EF4-FFF2-40B4-BE49-F238E27FC236}">
                  <a16:creationId xmlns:a16="http://schemas.microsoft.com/office/drawing/2014/main" id="{19624A55-49D1-4249-BE23-FF4BC8F68ED0}"/>
                </a:ext>
              </a:extLst>
            </p:cNvPr>
            <p:cNvCxnSpPr/>
            <p:nvPr/>
          </p:nvCxnSpPr>
          <p:spPr>
            <a:xfrm>
              <a:off x="8981902" y="4551218"/>
              <a:ext cx="1828800" cy="189530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Connecteur droit 46">
              <a:extLst>
                <a:ext uri="{FF2B5EF4-FFF2-40B4-BE49-F238E27FC236}">
                  <a16:creationId xmlns:a16="http://schemas.microsoft.com/office/drawing/2014/main" id="{8D70EE1A-D689-443A-B934-41D81241DAA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810702" y="5627716"/>
              <a:ext cx="964276" cy="81880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Connecteur droit 49">
              <a:extLst>
                <a:ext uri="{FF2B5EF4-FFF2-40B4-BE49-F238E27FC236}">
                  <a16:creationId xmlns:a16="http://schemas.microsoft.com/office/drawing/2014/main" id="{46DEC93C-CFB4-4B4B-9889-586E70B8ABC6}"/>
                </a:ext>
              </a:extLst>
            </p:cNvPr>
            <p:cNvCxnSpPr/>
            <p:nvPr/>
          </p:nvCxnSpPr>
          <p:spPr>
            <a:xfrm>
              <a:off x="11596255" y="4380807"/>
              <a:ext cx="178723" cy="125106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Connecteur droit 51">
              <a:extLst>
                <a:ext uri="{FF2B5EF4-FFF2-40B4-BE49-F238E27FC236}">
                  <a16:creationId xmlns:a16="http://schemas.microsoft.com/office/drawing/2014/main" id="{4E9819A9-EEDD-4D98-8130-EF829D8ABFCA}"/>
                </a:ext>
              </a:extLst>
            </p:cNvPr>
            <p:cNvCxnSpPr/>
            <p:nvPr/>
          </p:nvCxnSpPr>
          <p:spPr>
            <a:xfrm flipV="1">
              <a:off x="8981902" y="4380807"/>
              <a:ext cx="2622665" cy="1704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Connecteur droit 53">
              <a:extLst>
                <a:ext uri="{FF2B5EF4-FFF2-40B4-BE49-F238E27FC236}">
                  <a16:creationId xmlns:a16="http://schemas.microsoft.com/office/drawing/2014/main" id="{C9A292A2-7687-439D-85DE-D6EF095520D1}"/>
                </a:ext>
              </a:extLst>
            </p:cNvPr>
            <p:cNvCxnSpPr/>
            <p:nvPr/>
          </p:nvCxnSpPr>
          <p:spPr>
            <a:xfrm>
              <a:off x="11596255" y="3092335"/>
              <a:ext cx="0" cy="128847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Connecteur droit 55">
              <a:extLst>
                <a:ext uri="{FF2B5EF4-FFF2-40B4-BE49-F238E27FC236}">
                  <a16:creationId xmlns:a16="http://schemas.microsoft.com/office/drawing/2014/main" id="{27E70646-B953-46BF-AECD-B34B2BB2DBFF}"/>
                </a:ext>
              </a:extLst>
            </p:cNvPr>
            <p:cNvCxnSpPr/>
            <p:nvPr/>
          </p:nvCxnSpPr>
          <p:spPr>
            <a:xfrm>
              <a:off x="10511444" y="2427316"/>
              <a:ext cx="1093123" cy="6691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Connecteur droit 57">
              <a:extLst>
                <a:ext uri="{FF2B5EF4-FFF2-40B4-BE49-F238E27FC236}">
                  <a16:creationId xmlns:a16="http://schemas.microsoft.com/office/drawing/2014/main" id="{EDB12C7E-928C-4DAC-AF5A-2D0086308585}"/>
                </a:ext>
              </a:extLst>
            </p:cNvPr>
            <p:cNvCxnSpPr/>
            <p:nvPr/>
          </p:nvCxnSpPr>
          <p:spPr>
            <a:xfrm flipV="1">
              <a:off x="8981902" y="2435629"/>
              <a:ext cx="1542011" cy="211558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Connecteur droit 59">
              <a:extLst>
                <a:ext uri="{FF2B5EF4-FFF2-40B4-BE49-F238E27FC236}">
                  <a16:creationId xmlns:a16="http://schemas.microsoft.com/office/drawing/2014/main" id="{6447E012-0910-41B8-9701-8C4A1D757C47}"/>
                </a:ext>
              </a:extLst>
            </p:cNvPr>
            <p:cNvCxnSpPr/>
            <p:nvPr/>
          </p:nvCxnSpPr>
          <p:spPr>
            <a:xfrm>
              <a:off x="8329352" y="2015836"/>
              <a:ext cx="660862" cy="254369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Connecteur droit 61">
              <a:extLst>
                <a:ext uri="{FF2B5EF4-FFF2-40B4-BE49-F238E27FC236}">
                  <a16:creationId xmlns:a16="http://schemas.microsoft.com/office/drawing/2014/main" id="{4B0D7757-8B10-416D-AB49-A10C11939C68}"/>
                </a:ext>
              </a:extLst>
            </p:cNvPr>
            <p:cNvCxnSpPr/>
            <p:nvPr/>
          </p:nvCxnSpPr>
          <p:spPr>
            <a:xfrm flipV="1">
              <a:off x="7061661" y="2015836"/>
              <a:ext cx="1267691" cy="2286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Connecteur droit 63">
              <a:extLst>
                <a:ext uri="{FF2B5EF4-FFF2-40B4-BE49-F238E27FC236}">
                  <a16:creationId xmlns:a16="http://schemas.microsoft.com/office/drawing/2014/main" id="{78AEFEAB-D328-4D47-9E8F-C17BFC179F2F}"/>
                </a:ext>
              </a:extLst>
            </p:cNvPr>
            <p:cNvCxnSpPr/>
            <p:nvPr/>
          </p:nvCxnSpPr>
          <p:spPr>
            <a:xfrm>
              <a:off x="9534698" y="1600200"/>
              <a:ext cx="989215" cy="83542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Connecteur droit 65">
              <a:extLst>
                <a:ext uri="{FF2B5EF4-FFF2-40B4-BE49-F238E27FC236}">
                  <a16:creationId xmlns:a16="http://schemas.microsoft.com/office/drawing/2014/main" id="{7AA03FD9-A636-47A2-B5F5-D9946332C61D}"/>
                </a:ext>
              </a:extLst>
            </p:cNvPr>
            <p:cNvCxnSpPr/>
            <p:nvPr/>
          </p:nvCxnSpPr>
          <p:spPr>
            <a:xfrm flipV="1">
              <a:off x="8329352" y="1600200"/>
              <a:ext cx="1213659" cy="41563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Connecteur droit 67">
              <a:extLst>
                <a:ext uri="{FF2B5EF4-FFF2-40B4-BE49-F238E27FC236}">
                  <a16:creationId xmlns:a16="http://schemas.microsoft.com/office/drawing/2014/main" id="{2432D1F0-5B47-4523-B840-5DF83AF5182E}"/>
                </a:ext>
              </a:extLst>
            </p:cNvPr>
            <p:cNvCxnSpPr/>
            <p:nvPr/>
          </p:nvCxnSpPr>
          <p:spPr>
            <a:xfrm flipV="1">
              <a:off x="6612775" y="2248593"/>
              <a:ext cx="448886" cy="11887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0" name="ZoneTexte 69">
            <a:extLst>
              <a:ext uri="{FF2B5EF4-FFF2-40B4-BE49-F238E27FC236}">
                <a16:creationId xmlns:a16="http://schemas.microsoft.com/office/drawing/2014/main" id="{15427FCD-3269-4C4B-96B5-30932F7CEB59}"/>
              </a:ext>
            </a:extLst>
          </p:cNvPr>
          <p:cNvSpPr txBox="1"/>
          <p:nvPr/>
        </p:nvSpPr>
        <p:spPr>
          <a:xfrm rot="17994751">
            <a:off x="750223" y="1949791"/>
            <a:ext cx="1766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/>
              <a:t>Learning outputs</a:t>
            </a:r>
          </a:p>
          <a:p>
            <a:endParaRPr lang="fr-FR" sz="1600" b="1" dirty="0"/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29D75193-D7A0-4612-BB0A-3CFEE36911D7}"/>
              </a:ext>
            </a:extLst>
          </p:cNvPr>
          <p:cNvSpPr txBox="1"/>
          <p:nvPr/>
        </p:nvSpPr>
        <p:spPr>
          <a:xfrm rot="15031190">
            <a:off x="498139" y="3963471"/>
            <a:ext cx="19782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 dirty="0"/>
              <a:t>Entry requirements</a:t>
            </a:r>
          </a:p>
          <a:p>
            <a:pPr algn="ctr"/>
            <a:endParaRPr lang="fr-FR" sz="1600" b="1" dirty="0">
              <a:solidFill>
                <a:srgbClr val="FF0000"/>
              </a:solidFill>
            </a:endParaRPr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192FB6D7-1192-4D49-9A15-0F4A06CA4425}"/>
              </a:ext>
            </a:extLst>
          </p:cNvPr>
          <p:cNvSpPr txBox="1"/>
          <p:nvPr/>
        </p:nvSpPr>
        <p:spPr>
          <a:xfrm rot="20865264">
            <a:off x="2230860" y="978604"/>
            <a:ext cx="18995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 dirty="0"/>
              <a:t>Teaching &amp; Learning  methods</a:t>
            </a:r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EF581C5F-47B2-4EE3-8C67-D01599B20287}"/>
              </a:ext>
            </a:extLst>
          </p:cNvPr>
          <p:cNvSpPr txBox="1"/>
          <p:nvPr/>
        </p:nvSpPr>
        <p:spPr>
          <a:xfrm rot="2733112">
            <a:off x="3973561" y="1538956"/>
            <a:ext cx="217544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 dirty="0"/>
              <a:t>Assessment methods</a:t>
            </a:r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1BABEA85-7898-412C-B430-DA6081301D66}"/>
              </a:ext>
            </a:extLst>
          </p:cNvPr>
          <p:cNvSpPr txBox="1"/>
          <p:nvPr/>
        </p:nvSpPr>
        <p:spPr>
          <a:xfrm rot="5072888">
            <a:off x="5371614" y="3311678"/>
            <a:ext cx="109442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/>
              <a:t>Structure</a:t>
            </a:r>
            <a:endParaRPr lang="fr-FR" sz="1600" dirty="0"/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8DFCBD68-BEFE-443D-8D89-EAAB81AD7203}"/>
              </a:ext>
            </a:extLst>
          </p:cNvPr>
          <p:cNvSpPr txBox="1"/>
          <p:nvPr/>
        </p:nvSpPr>
        <p:spPr>
          <a:xfrm rot="16200000">
            <a:off x="5731179" y="4425583"/>
            <a:ext cx="195968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600" b="1" dirty="0"/>
              <a:t> </a:t>
            </a:r>
            <a:r>
              <a:rPr lang="fr-FR" sz="1600" b="1" dirty="0" err="1"/>
              <a:t>Interpersonal</a:t>
            </a:r>
            <a:r>
              <a:rPr lang="fr-FR" sz="1600" b="1" dirty="0"/>
              <a:t> </a:t>
            </a:r>
            <a:r>
              <a:rPr lang="fr-FR" sz="1600" b="1" dirty="0" err="1"/>
              <a:t>skills</a:t>
            </a:r>
            <a:endParaRPr lang="fr-FR" sz="1600" b="1" dirty="0"/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F245D66B-C3B6-434F-B7E4-8AB898F6B739}"/>
              </a:ext>
            </a:extLst>
          </p:cNvPr>
          <p:cNvSpPr txBox="1"/>
          <p:nvPr/>
        </p:nvSpPr>
        <p:spPr>
          <a:xfrm rot="19189465">
            <a:off x="6284176" y="2623109"/>
            <a:ext cx="247595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600" b="1" dirty="0"/>
              <a:t>Ethno/socio </a:t>
            </a:r>
            <a:r>
              <a:rPr lang="fr-FR" sz="1600" b="1" dirty="0" err="1"/>
              <a:t>graphics</a:t>
            </a:r>
            <a:endParaRPr lang="fr-FR" sz="1600" b="1" dirty="0"/>
          </a:p>
        </p:txBody>
      </p:sp>
      <p:sp>
        <p:nvSpPr>
          <p:cNvPr id="78" name="ZoneTexte 77">
            <a:extLst>
              <a:ext uri="{FF2B5EF4-FFF2-40B4-BE49-F238E27FC236}">
                <a16:creationId xmlns:a16="http://schemas.microsoft.com/office/drawing/2014/main" id="{549BF048-C4EA-47DC-BBAC-D7E59198D3A3}"/>
              </a:ext>
            </a:extLst>
          </p:cNvPr>
          <p:cNvSpPr txBox="1"/>
          <p:nvPr/>
        </p:nvSpPr>
        <p:spPr>
          <a:xfrm rot="6725758">
            <a:off x="10662981" y="5298591"/>
            <a:ext cx="114623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dirty="0" err="1"/>
              <a:t>Language</a:t>
            </a:r>
            <a:endParaRPr lang="fr-FR" sz="1600" dirty="0"/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348905A5-06BF-4C6E-AB97-931E5C12B784}"/>
              </a:ext>
            </a:extLst>
          </p:cNvPr>
          <p:cNvSpPr txBox="1"/>
          <p:nvPr/>
        </p:nvSpPr>
        <p:spPr>
          <a:xfrm rot="766765">
            <a:off x="8576278" y="2048488"/>
            <a:ext cx="17256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T&amp;L location</a:t>
            </a:r>
            <a:endParaRPr lang="fr-FR" sz="1600" b="1" dirty="0"/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13F03E53-74C3-4A1D-8A80-6C1B027D64C6}"/>
              </a:ext>
            </a:extLst>
          </p:cNvPr>
          <p:cNvSpPr txBox="1"/>
          <p:nvPr/>
        </p:nvSpPr>
        <p:spPr>
          <a:xfrm rot="3862352">
            <a:off x="10532258" y="3281837"/>
            <a:ext cx="109442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 smtClean="0"/>
              <a:t>Context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20041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Grand écran</PresentationFormat>
  <Paragraphs>32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>IMT Atantique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gjacovet</dc:creator>
  <cp:lastModifiedBy>gjacovet</cp:lastModifiedBy>
  <cp:revision>1</cp:revision>
  <dcterms:created xsi:type="dcterms:W3CDTF">2024-02-21T11:56:52Z</dcterms:created>
  <dcterms:modified xsi:type="dcterms:W3CDTF">2024-02-21T11:57:34Z</dcterms:modified>
</cp:coreProperties>
</file>