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0850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E2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D4E230-2DF4-4BAC-AE99-832113FB72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A4BE6EA-FAD4-4980-8124-B5C2F9EA61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80F1FF-1C8E-4016-B352-7A3E9A03D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400E-6847-4029-89E8-A611DAF7FBC1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30DDBB-AEFD-4CCF-80AF-49F458844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FD4F27-E346-440E-98A2-F9F805AD1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A49F-E9C6-4790-A9CF-6E5F0A7D4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6884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A95A23-5BDA-4DD1-9F0A-328E3A6DD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3C9689F-0938-4DE4-A2CB-B6A908A06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293927-31F4-4454-A9DC-1ADAA4DC7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400E-6847-4029-89E8-A611DAF7FBC1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D684D6-4802-4AD8-A26E-A19793919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11BFDA-DFE5-490C-8E00-FF25C37A1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A49F-E9C6-4790-A9CF-6E5F0A7D4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86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9217BF1-D536-4E7C-96AA-55F76B42E9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BC27E3D-DA5B-4AE0-BD91-E19873DE65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9D2D57-D4E6-49F7-8955-9DFF7F6E0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400E-6847-4029-89E8-A611DAF7FBC1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53C727-5BDA-4D45-A6BA-25DB56C56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941451-400A-454B-81A4-3C774A9A4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A49F-E9C6-4790-A9CF-6E5F0A7D4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3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A65865-4FAE-4548-BD62-1E80F94D7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121610-B540-4C79-8215-1BD8BCB44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AA346E-AE03-4BC4-B289-1A6A06EB1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400E-6847-4029-89E8-A611DAF7FBC1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B65350-8B64-4628-925B-2E7AE106A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728BA5-5A81-4430-9FF2-3E4E6F614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A49F-E9C6-4790-A9CF-6E5F0A7D4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60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83B243-94D9-4AED-99FC-6778B51CF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6C5A2A-4D55-4676-92C9-229F2059A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98E198-E883-4180-8C58-9BE0FF51E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400E-6847-4029-89E8-A611DAF7FBC1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75F66-0E36-4478-BF1D-B385B3841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3F3BC0-5C00-4E01-AE32-1EF4F4213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A49F-E9C6-4790-A9CF-6E5F0A7D4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74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E8E25E-609E-46C9-B02E-28B2C4C3D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1CF933-D72A-4E1C-93E3-A3A7DF9AA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590F7DF-9717-4AF1-BD4B-1701F1AE01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1C61BD-7B41-4DC1-86A6-BB3A5EFD8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400E-6847-4029-89E8-A611DAF7FBC1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1CAB4CA-073F-42A2-B2BE-4A4BE2284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B09BB4-9A23-4DF3-89F1-FD7271E1B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A49F-E9C6-4790-A9CF-6E5F0A7D4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11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A982E1-2040-4E32-9E9D-873BC683B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9D1C383-FB85-47CD-8FB9-15D7AEE42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1DAECBE-69DD-476C-9F86-798D61029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307C082-8BCD-4902-B95B-3383DFF7D0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8DD6269-94FC-4461-AF67-D9B3C704B7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0742960-510B-4671-822D-21E9F7339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400E-6847-4029-89E8-A611DAF7FBC1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ACF0767-29A0-4DD4-8D9C-F07A44877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7CC4A54-168A-47E3-BA1A-3F9F7ACF2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A49F-E9C6-4790-A9CF-6E5F0A7D4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58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81C9A4-CACB-4473-8664-9C30342B3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69CE634-F8DB-44E5-930E-51A452A5C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400E-6847-4029-89E8-A611DAF7FBC1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317E54C-FCA5-45BE-99B5-713811B7B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DCAA29C-5115-4E10-9C2D-FBF2E573B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A49F-E9C6-4790-A9CF-6E5F0A7D4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6888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609B245-C5D1-4C1D-86ED-3609B0737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400E-6847-4029-89E8-A611DAF7FBC1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9AE5D14-8195-4C82-8F68-13A87DB92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924D9C8-B083-4E07-A2FB-16038DDA4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A49F-E9C6-4790-A9CF-6E5F0A7D4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799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A9F921-ABEC-451F-BD0D-173B1B86C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BDC615-B9BC-4446-9541-1CD979AD7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5AA95F9-4F42-4109-A9B1-257F3DBAA2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1857EA-3FF0-486D-90C2-A9F4FB523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400E-6847-4029-89E8-A611DAF7FBC1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E67AA64-FFDC-4C0B-AC54-1781F6FAC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348E82D-E11E-4F34-BA2D-A0F328B3D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A49F-E9C6-4790-A9CF-6E5F0A7D4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34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8387ED-DAEA-4DC8-BBD9-025FBC97B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1ED7F34-BD4B-4337-BEA0-4C06A86524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026CFE7-562B-48C2-967B-3A569D21A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82ACCE-8F06-4049-8F8D-2CDB4D5DE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400E-6847-4029-89E8-A611DAF7FBC1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4F1D6F-81E9-4969-9892-795F41E11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C6D396-89A5-437F-A5FE-F2CB5EF07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A49F-E9C6-4790-A9CF-6E5F0A7D4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73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F33C3A2-D344-4313-BF24-8785EE511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B2A9FF-FF60-45D7-8E29-846371930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CB8078-058C-4CDD-AA15-C34C716AC7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B400E-6847-4029-89E8-A611DAF7FBC1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AA123D-54E7-4A51-A48A-168688E8C2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6FE6D1-1E3E-458C-BCBC-B44FE5C5C2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1A49F-E9C6-4790-A9CF-6E5F0A7D4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0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21" Type="http://schemas.openxmlformats.org/officeDocument/2006/relationships/image" Target="../media/image20.svg"/><Relationship Id="rId34" Type="http://schemas.openxmlformats.org/officeDocument/2006/relationships/image" Target="../media/image33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33" Type="http://schemas.openxmlformats.org/officeDocument/2006/relationships/image" Target="../media/image32.svg"/><Relationship Id="rId38" Type="http://schemas.openxmlformats.org/officeDocument/2006/relationships/image" Target="../media/image37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Relationship Id="rId30" Type="http://schemas.openxmlformats.org/officeDocument/2006/relationships/image" Target="../media/image29.png"/><Relationship Id="rId35" Type="http://schemas.openxmlformats.org/officeDocument/2006/relationships/image" Target="../media/image34.svg"/><Relationship Id="rId8" Type="http://schemas.openxmlformats.org/officeDocument/2006/relationships/image" Target="../media/image7.png"/><Relationship Id="rId3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Rectangle 275">
            <a:extLst>
              <a:ext uri="{FF2B5EF4-FFF2-40B4-BE49-F238E27FC236}">
                <a16:creationId xmlns:a16="http://schemas.microsoft.com/office/drawing/2014/main" id="{15B7DF87-CB77-49CD-BB95-4B4D0BA47EAB}"/>
              </a:ext>
            </a:extLst>
          </p:cNvPr>
          <p:cNvSpPr/>
          <p:nvPr/>
        </p:nvSpPr>
        <p:spPr>
          <a:xfrm>
            <a:off x="479595" y="962079"/>
            <a:ext cx="10730384" cy="57507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D75BE7C8-DE5F-469D-9069-9D6237D5EAEB}"/>
              </a:ext>
            </a:extLst>
          </p:cNvPr>
          <p:cNvSpPr/>
          <p:nvPr/>
        </p:nvSpPr>
        <p:spPr>
          <a:xfrm>
            <a:off x="8756159" y="1336058"/>
            <a:ext cx="1653542" cy="1759442"/>
          </a:xfrm>
          <a:prstGeom prst="arc">
            <a:avLst>
              <a:gd name="adj1" fmla="val 16142241"/>
              <a:gd name="adj2" fmla="val 77365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E1CC6542-DA8D-4964-83F3-60C91C4CC1CB}"/>
              </a:ext>
            </a:extLst>
          </p:cNvPr>
          <p:cNvSpPr/>
          <p:nvPr/>
        </p:nvSpPr>
        <p:spPr>
          <a:xfrm>
            <a:off x="7318428" y="1544702"/>
            <a:ext cx="1747094" cy="1607879"/>
          </a:xfrm>
          <a:prstGeom prst="arc">
            <a:avLst>
              <a:gd name="adj1" fmla="val 16142241"/>
              <a:gd name="adj2" fmla="val 21223539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ECE05130-A955-425B-92B8-11EAF69172DB}"/>
              </a:ext>
            </a:extLst>
          </p:cNvPr>
          <p:cNvCxnSpPr>
            <a:endCxn id="5" idx="0"/>
          </p:cNvCxnSpPr>
          <p:nvPr/>
        </p:nvCxnSpPr>
        <p:spPr>
          <a:xfrm>
            <a:off x="2102137" y="1331271"/>
            <a:ext cx="7466013" cy="4928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3F92BDCA-0AFF-4727-9CD0-C2B742EBAC02}"/>
              </a:ext>
            </a:extLst>
          </p:cNvPr>
          <p:cNvCxnSpPr>
            <a:cxnSpLocks/>
          </p:cNvCxnSpPr>
          <p:nvPr/>
        </p:nvCxnSpPr>
        <p:spPr>
          <a:xfrm>
            <a:off x="3432849" y="1543999"/>
            <a:ext cx="4753292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>
            <a:extLst>
              <a:ext uri="{FF2B5EF4-FFF2-40B4-BE49-F238E27FC236}">
                <a16:creationId xmlns:a16="http://schemas.microsoft.com/office/drawing/2014/main" id="{F98FF837-E226-4AF3-9441-FCC5A49FD349}"/>
              </a:ext>
            </a:extLst>
          </p:cNvPr>
          <p:cNvSpPr/>
          <p:nvPr/>
        </p:nvSpPr>
        <p:spPr>
          <a:xfrm rot="16200000">
            <a:off x="1454454" y="1198318"/>
            <a:ext cx="1477204" cy="1743382"/>
          </a:xfrm>
          <a:prstGeom prst="arc">
            <a:avLst>
              <a:gd name="adj1" fmla="val 16271415"/>
              <a:gd name="adj2" fmla="val 21573379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50A45F9-9C9B-4F35-B9DA-D577C8CBB948}"/>
              </a:ext>
            </a:extLst>
          </p:cNvPr>
          <p:cNvSpPr/>
          <p:nvPr/>
        </p:nvSpPr>
        <p:spPr>
          <a:xfrm rot="16200000">
            <a:off x="2867989" y="1407637"/>
            <a:ext cx="1316475" cy="1586144"/>
          </a:xfrm>
          <a:prstGeom prst="arc">
            <a:avLst>
              <a:gd name="adj1" fmla="val 17021947"/>
              <a:gd name="adj2" fmla="val 21573379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CD29D7D8-798F-43B7-B5C3-565631295C81}"/>
              </a:ext>
            </a:extLst>
          </p:cNvPr>
          <p:cNvSpPr/>
          <p:nvPr/>
        </p:nvSpPr>
        <p:spPr>
          <a:xfrm rot="16200000">
            <a:off x="4092214" y="1637072"/>
            <a:ext cx="1316475" cy="1542602"/>
          </a:xfrm>
          <a:prstGeom prst="arc">
            <a:avLst>
              <a:gd name="adj1" fmla="val 16402620"/>
              <a:gd name="adj2" fmla="val 21598915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204A4302-C9B4-4E5F-A757-F3707867D089}"/>
              </a:ext>
            </a:extLst>
          </p:cNvPr>
          <p:cNvCxnSpPr>
            <a:cxnSpLocks/>
          </p:cNvCxnSpPr>
          <p:nvPr/>
        </p:nvCxnSpPr>
        <p:spPr>
          <a:xfrm flipV="1">
            <a:off x="1321365" y="2044841"/>
            <a:ext cx="0" cy="483614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897DDA3C-7B53-481E-832A-C61B3FF49ADD}"/>
              </a:ext>
            </a:extLst>
          </p:cNvPr>
          <p:cNvCxnSpPr>
            <a:cxnSpLocks/>
            <a:endCxn id="13" idx="0"/>
          </p:cNvCxnSpPr>
          <p:nvPr/>
        </p:nvCxnSpPr>
        <p:spPr>
          <a:xfrm flipV="1">
            <a:off x="3980988" y="2362969"/>
            <a:ext cx="0" cy="165486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7B2B77A5-8026-4D2F-A93A-A166AFA67578}"/>
              </a:ext>
            </a:extLst>
          </p:cNvPr>
          <p:cNvCxnSpPr>
            <a:cxnSpLocks/>
            <a:endCxn id="13" idx="2"/>
          </p:cNvCxnSpPr>
          <p:nvPr/>
        </p:nvCxnSpPr>
        <p:spPr>
          <a:xfrm flipH="1">
            <a:off x="4750244" y="1750135"/>
            <a:ext cx="2353943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>
            <a:extLst>
              <a:ext uri="{FF2B5EF4-FFF2-40B4-BE49-F238E27FC236}">
                <a16:creationId xmlns:a16="http://schemas.microsoft.com/office/drawing/2014/main" id="{287B47D2-35A6-449B-B542-7FF95C095A46}"/>
              </a:ext>
            </a:extLst>
          </p:cNvPr>
          <p:cNvSpPr/>
          <p:nvPr/>
        </p:nvSpPr>
        <p:spPr>
          <a:xfrm>
            <a:off x="6446109" y="1750137"/>
            <a:ext cx="1286098" cy="1173576"/>
          </a:xfrm>
          <a:prstGeom prst="arc">
            <a:avLst>
              <a:gd name="adj1" fmla="val 16200000"/>
              <a:gd name="adj2" fmla="val 21110900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lèche : bas 26">
            <a:extLst>
              <a:ext uri="{FF2B5EF4-FFF2-40B4-BE49-F238E27FC236}">
                <a16:creationId xmlns:a16="http://schemas.microsoft.com/office/drawing/2014/main" id="{06A8B918-0F8B-4757-812E-60B4BFA4403A}"/>
              </a:ext>
            </a:extLst>
          </p:cNvPr>
          <p:cNvSpPr/>
          <p:nvPr/>
        </p:nvSpPr>
        <p:spPr>
          <a:xfrm>
            <a:off x="863975" y="2022149"/>
            <a:ext cx="3701608" cy="977568"/>
          </a:xfrm>
          <a:prstGeom prst="downArrow">
            <a:avLst>
              <a:gd name="adj1" fmla="val 50000"/>
              <a:gd name="adj2" fmla="val 48429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96EE1C17-A239-4653-BEF3-56319ACF38CD}"/>
              </a:ext>
            </a:extLst>
          </p:cNvPr>
          <p:cNvSpPr txBox="1"/>
          <p:nvPr/>
        </p:nvSpPr>
        <p:spPr>
          <a:xfrm>
            <a:off x="1763687" y="2055195"/>
            <a:ext cx="186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err="1">
                <a:solidFill>
                  <a:srgbClr val="00B050"/>
                </a:solidFill>
              </a:rPr>
              <a:t>Reusing</a:t>
            </a:r>
            <a:r>
              <a:rPr lang="fr-FR" sz="1200" b="1" dirty="0">
                <a:solidFill>
                  <a:srgbClr val="00B050"/>
                </a:solidFill>
              </a:rPr>
              <a:t> parts of </a:t>
            </a:r>
            <a:r>
              <a:rPr lang="fr-FR" sz="1200" b="1" dirty="0" err="1">
                <a:solidFill>
                  <a:srgbClr val="00B050"/>
                </a:solidFill>
              </a:rPr>
              <a:t>others</a:t>
            </a:r>
            <a:r>
              <a:rPr lang="fr-FR" sz="1200" b="1" dirty="0">
                <a:solidFill>
                  <a:srgbClr val="00B050"/>
                </a:solidFill>
              </a:rPr>
              <a:t> </a:t>
            </a:r>
            <a:r>
              <a:rPr lang="fr-FR" sz="1200" b="1" dirty="0" err="1">
                <a:solidFill>
                  <a:srgbClr val="00B050"/>
                </a:solidFill>
              </a:rPr>
              <a:t>projects</a:t>
            </a:r>
            <a:r>
              <a:rPr lang="fr-FR" sz="1200" b="1" dirty="0">
                <a:solidFill>
                  <a:srgbClr val="00B050"/>
                </a:solidFill>
              </a:rPr>
              <a:t> in </a:t>
            </a:r>
            <a:r>
              <a:rPr lang="fr-FR" sz="1200" b="1" dirty="0" err="1">
                <a:solidFill>
                  <a:srgbClr val="00B050"/>
                </a:solidFill>
              </a:rPr>
              <a:t>any</a:t>
            </a:r>
            <a:r>
              <a:rPr lang="fr-FR" sz="1200" b="1" dirty="0">
                <a:solidFill>
                  <a:srgbClr val="00B050"/>
                </a:solidFill>
              </a:rPr>
              <a:t> stage of the </a:t>
            </a:r>
            <a:r>
              <a:rPr lang="fr-FR" sz="1200" b="1" dirty="0" err="1">
                <a:solidFill>
                  <a:srgbClr val="00B050"/>
                </a:solidFill>
              </a:rPr>
              <a:t>project</a:t>
            </a:r>
            <a:endParaRPr lang="fr-FR" sz="1200" b="1" dirty="0">
              <a:solidFill>
                <a:srgbClr val="00B050"/>
              </a:solidFill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55E3F5A3-5498-4AB6-8B18-345A605DCBD7}"/>
              </a:ext>
            </a:extLst>
          </p:cNvPr>
          <p:cNvSpPr txBox="1"/>
          <p:nvPr/>
        </p:nvSpPr>
        <p:spPr>
          <a:xfrm>
            <a:off x="4421526" y="1280861"/>
            <a:ext cx="2903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00B050"/>
                </a:solidFill>
              </a:rPr>
              <a:t>Documents, </a:t>
            </a:r>
            <a:r>
              <a:rPr lang="fr-FR" sz="1400" b="1" dirty="0" err="1">
                <a:solidFill>
                  <a:srgbClr val="00B050"/>
                </a:solidFill>
              </a:rPr>
              <a:t>ideas</a:t>
            </a:r>
            <a:r>
              <a:rPr lang="fr-FR" sz="1400" b="1" dirty="0">
                <a:solidFill>
                  <a:srgbClr val="00B050"/>
                </a:solidFill>
              </a:rPr>
              <a:t> &amp; </a:t>
            </a:r>
            <a:r>
              <a:rPr lang="fr-FR" sz="1400" b="1" dirty="0" err="1">
                <a:solidFill>
                  <a:srgbClr val="00B050"/>
                </a:solidFill>
              </a:rPr>
              <a:t>experience</a:t>
            </a:r>
            <a:r>
              <a:rPr lang="fr-FR" sz="1400" b="1" dirty="0">
                <a:solidFill>
                  <a:srgbClr val="00B050"/>
                </a:solidFill>
              </a:rPr>
              <a:t> can       </a:t>
            </a:r>
            <a:r>
              <a:rPr lang="fr-FR" sz="1400" b="1" dirty="0" err="1">
                <a:solidFill>
                  <a:srgbClr val="00B050"/>
                </a:solidFill>
              </a:rPr>
              <a:t>be</a:t>
            </a:r>
            <a:r>
              <a:rPr lang="fr-FR" sz="1400" b="1" dirty="0">
                <a:solidFill>
                  <a:srgbClr val="00B050"/>
                </a:solidFill>
              </a:rPr>
              <a:t> </a:t>
            </a:r>
            <a:r>
              <a:rPr lang="fr-FR" sz="1400" b="1" dirty="0" err="1">
                <a:solidFill>
                  <a:srgbClr val="00B050"/>
                </a:solidFill>
              </a:rPr>
              <a:t>recycled</a:t>
            </a:r>
            <a:r>
              <a:rPr lang="fr-FR" sz="1400" b="1" dirty="0">
                <a:solidFill>
                  <a:srgbClr val="00B050"/>
                </a:solidFill>
              </a:rPr>
              <a:t> in </a:t>
            </a:r>
            <a:r>
              <a:rPr lang="fr-FR" sz="1400" b="1" dirty="0" err="1">
                <a:solidFill>
                  <a:srgbClr val="00B050"/>
                </a:solidFill>
              </a:rPr>
              <a:t>any</a:t>
            </a:r>
            <a:r>
              <a:rPr lang="fr-FR" sz="1400" b="1" dirty="0">
                <a:solidFill>
                  <a:srgbClr val="00B050"/>
                </a:solidFill>
              </a:rPr>
              <a:t> </a:t>
            </a:r>
            <a:r>
              <a:rPr lang="fr-FR" sz="1400" b="1" dirty="0" err="1">
                <a:solidFill>
                  <a:srgbClr val="00B050"/>
                </a:solidFill>
              </a:rPr>
              <a:t>other</a:t>
            </a:r>
            <a:r>
              <a:rPr lang="fr-FR" sz="1400" b="1" dirty="0">
                <a:solidFill>
                  <a:srgbClr val="00B050"/>
                </a:solidFill>
              </a:rPr>
              <a:t> </a:t>
            </a:r>
            <a:r>
              <a:rPr lang="fr-FR" sz="1400" b="1" dirty="0" err="1">
                <a:solidFill>
                  <a:srgbClr val="00B050"/>
                </a:solidFill>
              </a:rPr>
              <a:t>project</a:t>
            </a:r>
            <a:endParaRPr lang="fr-FR" sz="1400" b="1" dirty="0">
              <a:solidFill>
                <a:srgbClr val="00B050"/>
              </a:solidFill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F5951502-B596-4E74-A283-3B488D2516ED}"/>
              </a:ext>
            </a:extLst>
          </p:cNvPr>
          <p:cNvSpPr txBox="1"/>
          <p:nvPr/>
        </p:nvSpPr>
        <p:spPr>
          <a:xfrm>
            <a:off x="7206330" y="2241997"/>
            <a:ext cx="3709764" cy="369332"/>
          </a:xfrm>
          <a:prstGeom prst="rect">
            <a:avLst/>
          </a:prstGeom>
          <a:solidFill>
            <a:srgbClr val="00B050"/>
          </a:solidFill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PROJECT RECLYCLING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2231388-7C7C-4946-8A25-22DF5A77C261}"/>
              </a:ext>
            </a:extLst>
          </p:cNvPr>
          <p:cNvSpPr/>
          <p:nvPr/>
        </p:nvSpPr>
        <p:spPr>
          <a:xfrm>
            <a:off x="7217544" y="2656894"/>
            <a:ext cx="3687339" cy="299782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0B10E671-F939-436B-84FE-1F3AFFC33E6C}"/>
              </a:ext>
            </a:extLst>
          </p:cNvPr>
          <p:cNvSpPr txBox="1"/>
          <p:nvPr/>
        </p:nvSpPr>
        <p:spPr>
          <a:xfrm>
            <a:off x="7010603" y="2669797"/>
            <a:ext cx="4030436" cy="507831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ctr"/>
            <a:r>
              <a:rPr lang="fr-FR" sz="900" b="1" dirty="0" err="1"/>
              <a:t>Collecting</a:t>
            </a:r>
            <a:r>
              <a:rPr lang="fr-FR" sz="900" b="1" dirty="0"/>
              <a:t> </a:t>
            </a:r>
          </a:p>
          <a:p>
            <a:pPr algn="ctr"/>
            <a:r>
              <a:rPr lang="fr-FR" sz="900" b="1" dirty="0"/>
              <a:t>&amp;</a:t>
            </a:r>
          </a:p>
          <a:p>
            <a:pPr algn="ctr"/>
            <a:r>
              <a:rPr lang="fr-FR" sz="900" b="1" dirty="0" err="1"/>
              <a:t>opening</a:t>
            </a:r>
            <a:r>
              <a:rPr lang="fr-FR" sz="900" b="1" dirty="0"/>
              <a:t> data </a:t>
            </a:r>
          </a:p>
          <a:p>
            <a:pPr algn="ctr"/>
            <a:r>
              <a:rPr lang="fr-FR" sz="900" b="1" dirty="0"/>
              <a:t>Data story </a:t>
            </a:r>
            <a:r>
              <a:rPr lang="fr-FR" sz="900" b="1" dirty="0" err="1"/>
              <a:t>telling</a:t>
            </a:r>
            <a:endParaRPr lang="fr-FR" sz="900" b="1" dirty="0"/>
          </a:p>
          <a:p>
            <a:pPr algn="ctr"/>
            <a:r>
              <a:rPr lang="fr-FR" sz="900" b="1" dirty="0"/>
              <a:t>+</a:t>
            </a:r>
          </a:p>
          <a:p>
            <a:pPr algn="ctr"/>
            <a:r>
              <a:rPr lang="fr-FR" sz="900" b="1" dirty="0" err="1"/>
              <a:t>Storing</a:t>
            </a:r>
            <a:r>
              <a:rPr lang="fr-FR" sz="900" b="1" dirty="0"/>
              <a:t> &amp; </a:t>
            </a:r>
            <a:r>
              <a:rPr lang="fr-FR" sz="900" b="1" dirty="0" err="1"/>
              <a:t>documenting</a:t>
            </a:r>
            <a:r>
              <a:rPr lang="fr-FR" sz="900" b="1" dirty="0"/>
              <a:t>    </a:t>
            </a:r>
          </a:p>
          <a:p>
            <a:pPr algn="ctr"/>
            <a:endParaRPr lang="fr-FR" sz="900" b="1" dirty="0"/>
          </a:p>
          <a:p>
            <a:pPr algn="ctr"/>
            <a:r>
              <a:rPr lang="fr-FR" sz="900" b="1" dirty="0" err="1"/>
              <a:t>Recycling</a:t>
            </a:r>
            <a:endParaRPr lang="fr-FR" sz="900" b="1" dirty="0"/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E0EE4520-13D8-4F03-81AB-4BE571EA3BB4}"/>
              </a:ext>
            </a:extLst>
          </p:cNvPr>
          <p:cNvSpPr/>
          <p:nvPr/>
        </p:nvSpPr>
        <p:spPr>
          <a:xfrm>
            <a:off x="7283065" y="3138033"/>
            <a:ext cx="925821" cy="88957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3E9ADAD4-9215-4CD1-92CF-2EA548250A7B}"/>
              </a:ext>
            </a:extLst>
          </p:cNvPr>
          <p:cNvSpPr/>
          <p:nvPr/>
        </p:nvSpPr>
        <p:spPr>
          <a:xfrm>
            <a:off x="8579090" y="3138033"/>
            <a:ext cx="925821" cy="88957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69E1170D-94C5-4F71-8EA9-6768822B2A1B}"/>
              </a:ext>
            </a:extLst>
          </p:cNvPr>
          <p:cNvSpPr/>
          <p:nvPr/>
        </p:nvSpPr>
        <p:spPr>
          <a:xfrm>
            <a:off x="9906691" y="3138033"/>
            <a:ext cx="925821" cy="88957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0" name="Graphique 49" descr="Flèche : pivoter à droite">
            <a:extLst>
              <a:ext uri="{FF2B5EF4-FFF2-40B4-BE49-F238E27FC236}">
                <a16:creationId xmlns:a16="http://schemas.microsoft.com/office/drawing/2014/main" id="{BD2E052C-F565-401E-A880-6A6A117D43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64654" y="3236096"/>
            <a:ext cx="364613" cy="276969"/>
          </a:xfrm>
          <a:prstGeom prst="rect">
            <a:avLst/>
          </a:prstGeom>
        </p:spPr>
      </p:pic>
      <p:pic>
        <p:nvPicPr>
          <p:cNvPr id="52" name="Graphique 51" descr="Base de données">
            <a:extLst>
              <a:ext uri="{FF2B5EF4-FFF2-40B4-BE49-F238E27FC236}">
                <a16:creationId xmlns:a16="http://schemas.microsoft.com/office/drawing/2014/main" id="{54D6A1B5-2DE0-435B-BFED-FD1693B8B0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00810" y="3415573"/>
            <a:ext cx="457200" cy="457200"/>
          </a:xfrm>
          <a:prstGeom prst="rect">
            <a:avLst/>
          </a:prstGeom>
        </p:spPr>
      </p:pic>
      <p:pic>
        <p:nvPicPr>
          <p:cNvPr id="54" name="Graphique 53" descr="Livres">
            <a:extLst>
              <a:ext uri="{FF2B5EF4-FFF2-40B4-BE49-F238E27FC236}">
                <a16:creationId xmlns:a16="http://schemas.microsoft.com/office/drawing/2014/main" id="{9A200365-A4A3-44BC-AB8F-9B3A4C7A805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649211" y="3316618"/>
            <a:ext cx="355505" cy="355505"/>
          </a:xfrm>
          <a:prstGeom prst="rect">
            <a:avLst/>
          </a:prstGeom>
        </p:spPr>
      </p:pic>
      <p:grpSp>
        <p:nvGrpSpPr>
          <p:cNvPr id="63" name="Groupe 62">
            <a:extLst>
              <a:ext uri="{FF2B5EF4-FFF2-40B4-BE49-F238E27FC236}">
                <a16:creationId xmlns:a16="http://schemas.microsoft.com/office/drawing/2014/main" id="{F32446E0-AD0E-4148-B5FD-13F0DD5CB331}"/>
              </a:ext>
            </a:extLst>
          </p:cNvPr>
          <p:cNvGrpSpPr/>
          <p:nvPr/>
        </p:nvGrpSpPr>
        <p:grpSpPr>
          <a:xfrm>
            <a:off x="8901506" y="3347714"/>
            <a:ext cx="380606" cy="451099"/>
            <a:chOff x="3339401" y="2924041"/>
            <a:chExt cx="446988" cy="554967"/>
          </a:xfrm>
        </p:grpSpPr>
        <p:pic>
          <p:nvPicPr>
            <p:cNvPr id="64" name="Graphique 63" descr="Document">
              <a:extLst>
                <a:ext uri="{FF2B5EF4-FFF2-40B4-BE49-F238E27FC236}">
                  <a16:creationId xmlns:a16="http://schemas.microsoft.com/office/drawing/2014/main" id="{E04522D1-F25A-48CE-A14E-8ABBD86F34C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339401" y="3047130"/>
              <a:ext cx="446988" cy="431878"/>
            </a:xfrm>
            <a:prstGeom prst="rect">
              <a:avLst/>
            </a:prstGeom>
          </p:spPr>
        </p:pic>
        <p:grpSp>
          <p:nvGrpSpPr>
            <p:cNvPr id="65" name="Groupe 64">
              <a:extLst>
                <a:ext uri="{FF2B5EF4-FFF2-40B4-BE49-F238E27FC236}">
                  <a16:creationId xmlns:a16="http://schemas.microsoft.com/office/drawing/2014/main" id="{73F01DC9-0D02-46D0-84D3-E0FD44B16875}"/>
                </a:ext>
              </a:extLst>
            </p:cNvPr>
            <p:cNvGrpSpPr/>
            <p:nvPr/>
          </p:nvGrpSpPr>
          <p:grpSpPr>
            <a:xfrm rot="1480689">
              <a:off x="3693869" y="2924041"/>
              <a:ext cx="82073" cy="372274"/>
              <a:chOff x="1651379" y="3505201"/>
              <a:chExt cx="167896" cy="788202"/>
            </a:xfrm>
          </p:grpSpPr>
          <p:sp>
            <p:nvSpPr>
              <p:cNvPr id="66" name="Rectangle : avec coins arrondis en haut 65">
                <a:extLst>
                  <a:ext uri="{FF2B5EF4-FFF2-40B4-BE49-F238E27FC236}">
                    <a16:creationId xmlns:a16="http://schemas.microsoft.com/office/drawing/2014/main" id="{1D2C5588-44CD-4BAE-8DBF-C724B8C97446}"/>
                  </a:ext>
                </a:extLst>
              </p:cNvPr>
              <p:cNvSpPr/>
              <p:nvPr/>
            </p:nvSpPr>
            <p:spPr>
              <a:xfrm>
                <a:off x="1651379" y="3505201"/>
                <a:ext cx="167896" cy="616423"/>
              </a:xfrm>
              <a:prstGeom prst="round2SameRect">
                <a:avLst>
                  <a:gd name="adj1" fmla="val 16667"/>
                  <a:gd name="adj2" fmla="val 1"/>
                </a:avLst>
              </a:prstGeom>
              <a:solidFill>
                <a:srgbClr val="E2F0D9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67" name="Connecteur droit 66">
                <a:extLst>
                  <a:ext uri="{FF2B5EF4-FFF2-40B4-BE49-F238E27FC236}">
                    <a16:creationId xmlns:a16="http://schemas.microsoft.com/office/drawing/2014/main" id="{55C0AE79-B0C9-4143-88DA-B42D5C1F2B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60506" y="3607112"/>
                <a:ext cx="146789" cy="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cteur droit 67">
                <a:extLst>
                  <a:ext uri="{FF2B5EF4-FFF2-40B4-BE49-F238E27FC236}">
                    <a16:creationId xmlns:a16="http://schemas.microsoft.com/office/drawing/2014/main" id="{06389FE1-0683-4B6B-BC2E-071E000E77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51379" y="3669752"/>
                <a:ext cx="155916" cy="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Triangle isocèle 68">
                <a:extLst>
                  <a:ext uri="{FF2B5EF4-FFF2-40B4-BE49-F238E27FC236}">
                    <a16:creationId xmlns:a16="http://schemas.microsoft.com/office/drawing/2014/main" id="{25D6B033-042A-469D-8E87-56533FA5D392}"/>
                  </a:ext>
                </a:extLst>
              </p:cNvPr>
              <p:cNvSpPr/>
              <p:nvPr/>
            </p:nvSpPr>
            <p:spPr>
              <a:xfrm rot="10800000">
                <a:off x="1662057" y="4136328"/>
                <a:ext cx="147617" cy="157075"/>
              </a:xfrm>
              <a:prstGeom prst="triangle">
                <a:avLst>
                  <a:gd name="adj" fmla="val 48090"/>
                </a:avLst>
              </a:prstGeom>
              <a:solidFill>
                <a:schemeClr val="bg1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70" name="Connecteur droit 69">
                <a:extLst>
                  <a:ext uri="{FF2B5EF4-FFF2-40B4-BE49-F238E27FC236}">
                    <a16:creationId xmlns:a16="http://schemas.microsoft.com/office/drawing/2014/main" id="{830304AA-626C-4C46-8F70-8BC791063B1A}"/>
                  </a:ext>
                </a:extLst>
              </p:cNvPr>
              <p:cNvCxnSpPr>
                <a:cxnSpLocks/>
                <a:stCxn id="69" idx="5"/>
                <a:endCxn id="69" idx="1"/>
              </p:cNvCxnSpPr>
              <p:nvPr/>
            </p:nvCxnSpPr>
            <p:spPr>
              <a:xfrm>
                <a:off x="1700372" y="4214865"/>
                <a:ext cx="73808" cy="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1D94648D-A13D-4DFB-9790-AB779FE075D9}"/>
              </a:ext>
            </a:extLst>
          </p:cNvPr>
          <p:cNvGrpSpPr/>
          <p:nvPr/>
        </p:nvGrpSpPr>
        <p:grpSpPr>
          <a:xfrm>
            <a:off x="8258323" y="3454181"/>
            <a:ext cx="267055" cy="257372"/>
            <a:chOff x="8258323" y="3454181"/>
            <a:chExt cx="267055" cy="257372"/>
          </a:xfrm>
        </p:grpSpPr>
        <p:sp>
          <p:nvSpPr>
            <p:cNvPr id="73" name="Ellipse 72">
              <a:extLst>
                <a:ext uri="{FF2B5EF4-FFF2-40B4-BE49-F238E27FC236}">
                  <a16:creationId xmlns:a16="http://schemas.microsoft.com/office/drawing/2014/main" id="{506EC11C-6E80-4098-A37C-8BA91271251F}"/>
                </a:ext>
              </a:extLst>
            </p:cNvPr>
            <p:cNvSpPr/>
            <p:nvPr/>
          </p:nvSpPr>
          <p:spPr>
            <a:xfrm>
              <a:off x="8258323" y="3454181"/>
              <a:ext cx="267055" cy="25737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Flèche : droite 74">
              <a:extLst>
                <a:ext uri="{FF2B5EF4-FFF2-40B4-BE49-F238E27FC236}">
                  <a16:creationId xmlns:a16="http://schemas.microsoft.com/office/drawing/2014/main" id="{BA81B5E8-FEF5-483B-A562-D3EF9473124A}"/>
                </a:ext>
              </a:extLst>
            </p:cNvPr>
            <p:cNvSpPr/>
            <p:nvPr/>
          </p:nvSpPr>
          <p:spPr>
            <a:xfrm>
              <a:off x="8315171" y="3550355"/>
              <a:ext cx="164470" cy="65494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6033B086-4223-4F61-A458-1C5DACAFA33E}"/>
              </a:ext>
            </a:extLst>
          </p:cNvPr>
          <p:cNvGrpSpPr/>
          <p:nvPr/>
        </p:nvGrpSpPr>
        <p:grpSpPr>
          <a:xfrm>
            <a:off x="9560272" y="3454135"/>
            <a:ext cx="267055" cy="257372"/>
            <a:chOff x="8258323" y="3454181"/>
            <a:chExt cx="267055" cy="257372"/>
          </a:xfrm>
        </p:grpSpPr>
        <p:sp>
          <p:nvSpPr>
            <p:cNvPr id="78" name="Ellipse 77">
              <a:extLst>
                <a:ext uri="{FF2B5EF4-FFF2-40B4-BE49-F238E27FC236}">
                  <a16:creationId xmlns:a16="http://schemas.microsoft.com/office/drawing/2014/main" id="{3735A98F-AC81-4312-9333-5860ED88FF40}"/>
                </a:ext>
              </a:extLst>
            </p:cNvPr>
            <p:cNvSpPr/>
            <p:nvPr/>
          </p:nvSpPr>
          <p:spPr>
            <a:xfrm>
              <a:off x="8258323" y="3454181"/>
              <a:ext cx="267055" cy="25737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Flèche : droite 78">
              <a:extLst>
                <a:ext uri="{FF2B5EF4-FFF2-40B4-BE49-F238E27FC236}">
                  <a16:creationId xmlns:a16="http://schemas.microsoft.com/office/drawing/2014/main" id="{564B5636-24CE-465C-827D-E2DC39556E2D}"/>
                </a:ext>
              </a:extLst>
            </p:cNvPr>
            <p:cNvSpPr/>
            <p:nvPr/>
          </p:nvSpPr>
          <p:spPr>
            <a:xfrm>
              <a:off x="8315171" y="3550355"/>
              <a:ext cx="164470" cy="65494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1" name="Groupe 80">
            <a:extLst>
              <a:ext uri="{FF2B5EF4-FFF2-40B4-BE49-F238E27FC236}">
                <a16:creationId xmlns:a16="http://schemas.microsoft.com/office/drawing/2014/main" id="{77EDD775-63DA-4C63-BC0D-B2D0BA67DFFC}"/>
              </a:ext>
            </a:extLst>
          </p:cNvPr>
          <p:cNvGrpSpPr/>
          <p:nvPr/>
        </p:nvGrpSpPr>
        <p:grpSpPr>
          <a:xfrm>
            <a:off x="10208470" y="3431883"/>
            <a:ext cx="320939" cy="309691"/>
            <a:chOff x="8753929" y="3173743"/>
            <a:chExt cx="626168" cy="609805"/>
          </a:xfrm>
        </p:grpSpPr>
        <p:cxnSp>
          <p:nvCxnSpPr>
            <p:cNvPr id="82" name="Connecteur : en angle 81">
              <a:extLst>
                <a:ext uri="{FF2B5EF4-FFF2-40B4-BE49-F238E27FC236}">
                  <a16:creationId xmlns:a16="http://schemas.microsoft.com/office/drawing/2014/main" id="{B72F38A5-C07F-492A-83F7-0B268229E86B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8798326" y="3341287"/>
              <a:ext cx="280988" cy="256389"/>
            </a:xfrm>
            <a:prstGeom prst="bentConnector3">
              <a:avLst>
                <a:gd name="adj1" fmla="val 32200"/>
              </a:avLst>
            </a:prstGeom>
            <a:ln w="127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 : en angle 82">
              <a:extLst>
                <a:ext uri="{FF2B5EF4-FFF2-40B4-BE49-F238E27FC236}">
                  <a16:creationId xmlns:a16="http://schemas.microsoft.com/office/drawing/2014/main" id="{0BE69134-5342-4D26-9B15-2FFBB469CD97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9061642" y="3349022"/>
              <a:ext cx="280989" cy="240920"/>
            </a:xfrm>
            <a:prstGeom prst="bentConnector3">
              <a:avLst>
                <a:gd name="adj1" fmla="val 31351"/>
              </a:avLst>
            </a:prstGeom>
            <a:ln w="127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avec flèche 83">
              <a:extLst>
                <a:ext uri="{FF2B5EF4-FFF2-40B4-BE49-F238E27FC236}">
                  <a16:creationId xmlns:a16="http://schemas.microsoft.com/office/drawing/2014/main" id="{858155FF-01AA-4F3B-B361-B9AE71130FB8}"/>
                </a:ext>
              </a:extLst>
            </p:cNvPr>
            <p:cNvCxnSpPr/>
            <p:nvPr/>
          </p:nvCxnSpPr>
          <p:spPr>
            <a:xfrm flipV="1">
              <a:off x="9073745" y="3328987"/>
              <a:ext cx="0" cy="250729"/>
            </a:xfrm>
            <a:prstGeom prst="straightConnector1">
              <a:avLst/>
            </a:prstGeom>
            <a:ln w="127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Ellipse 84">
              <a:extLst>
                <a:ext uri="{FF2B5EF4-FFF2-40B4-BE49-F238E27FC236}">
                  <a16:creationId xmlns:a16="http://schemas.microsoft.com/office/drawing/2014/main" id="{5D8C68BA-6B02-40AF-B8A2-9481DF027305}"/>
                </a:ext>
              </a:extLst>
            </p:cNvPr>
            <p:cNvSpPr/>
            <p:nvPr/>
          </p:nvSpPr>
          <p:spPr>
            <a:xfrm>
              <a:off x="8753929" y="3173743"/>
              <a:ext cx="113391" cy="11430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id="{2D1602A1-B31E-42BC-A8D9-185F1A84B054}"/>
                </a:ext>
              </a:extLst>
            </p:cNvPr>
            <p:cNvSpPr/>
            <p:nvPr/>
          </p:nvSpPr>
          <p:spPr>
            <a:xfrm>
              <a:off x="9012698" y="3173743"/>
              <a:ext cx="113391" cy="11430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Ellipse 86">
              <a:extLst>
                <a:ext uri="{FF2B5EF4-FFF2-40B4-BE49-F238E27FC236}">
                  <a16:creationId xmlns:a16="http://schemas.microsoft.com/office/drawing/2014/main" id="{E4E7BB27-1B67-4359-958B-CF95A2E5FB1D}"/>
                </a:ext>
              </a:extLst>
            </p:cNvPr>
            <p:cNvSpPr/>
            <p:nvPr/>
          </p:nvSpPr>
          <p:spPr>
            <a:xfrm>
              <a:off x="9010317" y="3669248"/>
              <a:ext cx="113391" cy="11430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Ellipse 87">
              <a:extLst>
                <a:ext uri="{FF2B5EF4-FFF2-40B4-BE49-F238E27FC236}">
                  <a16:creationId xmlns:a16="http://schemas.microsoft.com/office/drawing/2014/main" id="{1E11DDAE-4025-4030-8FAD-8F5AC270269C}"/>
                </a:ext>
              </a:extLst>
            </p:cNvPr>
            <p:cNvSpPr/>
            <p:nvPr/>
          </p:nvSpPr>
          <p:spPr>
            <a:xfrm>
              <a:off x="9266706" y="3173743"/>
              <a:ext cx="113391" cy="11430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7" name="Graphique 79" descr="Cercles avec flèches">
            <a:extLst>
              <a:ext uri="{FF2B5EF4-FFF2-40B4-BE49-F238E27FC236}">
                <a16:creationId xmlns:a16="http://schemas.microsoft.com/office/drawing/2014/main" id="{614D7D98-926F-4329-A882-AADF21876A42}"/>
              </a:ext>
            </a:extLst>
          </p:cNvPr>
          <p:cNvSpPr/>
          <p:nvPr/>
        </p:nvSpPr>
        <p:spPr>
          <a:xfrm>
            <a:off x="10319800" y="3149823"/>
            <a:ext cx="118396" cy="114079"/>
          </a:xfrm>
          <a:custGeom>
            <a:avLst/>
            <a:gdLst>
              <a:gd name="connsiteX0" fmla="*/ 188079 w 188078"/>
              <a:gd name="connsiteY0" fmla="*/ 94039 h 188078"/>
              <a:gd name="connsiteX1" fmla="*/ 94039 w 188078"/>
              <a:gd name="connsiteY1" fmla="*/ 188079 h 188078"/>
              <a:gd name="connsiteX2" fmla="*/ 0 w 188078"/>
              <a:gd name="connsiteY2" fmla="*/ 94039 h 188078"/>
              <a:gd name="connsiteX3" fmla="*/ 94039 w 188078"/>
              <a:gd name="connsiteY3" fmla="*/ 0 h 188078"/>
              <a:gd name="connsiteX4" fmla="*/ 188079 w 188078"/>
              <a:gd name="connsiteY4" fmla="*/ 94039 h 188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078" h="188078">
                <a:moveTo>
                  <a:pt x="188079" y="94039"/>
                </a:moveTo>
                <a:cubicBezTo>
                  <a:pt x="188079" y="145976"/>
                  <a:pt x="145976" y="188079"/>
                  <a:pt x="94039" y="188079"/>
                </a:cubicBezTo>
                <a:cubicBezTo>
                  <a:pt x="42103" y="188079"/>
                  <a:pt x="0" y="145976"/>
                  <a:pt x="0" y="94039"/>
                </a:cubicBezTo>
                <a:cubicBezTo>
                  <a:pt x="0" y="42103"/>
                  <a:pt x="42103" y="0"/>
                  <a:pt x="94039" y="0"/>
                </a:cubicBezTo>
                <a:cubicBezTo>
                  <a:pt x="145976" y="0"/>
                  <a:pt x="188079" y="42103"/>
                  <a:pt x="188079" y="94039"/>
                </a:cubicBezTo>
                <a:close/>
              </a:path>
            </a:pathLst>
          </a:custGeom>
          <a:solidFill>
            <a:srgbClr val="00B050"/>
          </a:solidFill>
          <a:ln w="11708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98" name="Graphique 79" descr="Cercles avec flèches">
            <a:extLst>
              <a:ext uri="{FF2B5EF4-FFF2-40B4-BE49-F238E27FC236}">
                <a16:creationId xmlns:a16="http://schemas.microsoft.com/office/drawing/2014/main" id="{580D0372-3345-45F6-A53E-09F719062F47}"/>
              </a:ext>
            </a:extLst>
          </p:cNvPr>
          <p:cNvSpPr/>
          <p:nvPr/>
        </p:nvSpPr>
        <p:spPr>
          <a:xfrm>
            <a:off x="9948072" y="3683577"/>
            <a:ext cx="118396" cy="114079"/>
          </a:xfrm>
          <a:custGeom>
            <a:avLst/>
            <a:gdLst>
              <a:gd name="connsiteX0" fmla="*/ 188079 w 188078"/>
              <a:gd name="connsiteY0" fmla="*/ 94039 h 188078"/>
              <a:gd name="connsiteX1" fmla="*/ 94039 w 188078"/>
              <a:gd name="connsiteY1" fmla="*/ 188079 h 188078"/>
              <a:gd name="connsiteX2" fmla="*/ 0 w 188078"/>
              <a:gd name="connsiteY2" fmla="*/ 94039 h 188078"/>
              <a:gd name="connsiteX3" fmla="*/ 94039 w 188078"/>
              <a:gd name="connsiteY3" fmla="*/ 0 h 188078"/>
              <a:gd name="connsiteX4" fmla="*/ 188079 w 188078"/>
              <a:gd name="connsiteY4" fmla="*/ 94039 h 188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078" h="188078">
                <a:moveTo>
                  <a:pt x="188079" y="94039"/>
                </a:moveTo>
                <a:cubicBezTo>
                  <a:pt x="188079" y="145976"/>
                  <a:pt x="145976" y="188079"/>
                  <a:pt x="94039" y="188079"/>
                </a:cubicBezTo>
                <a:cubicBezTo>
                  <a:pt x="42103" y="188079"/>
                  <a:pt x="0" y="145976"/>
                  <a:pt x="0" y="94039"/>
                </a:cubicBezTo>
                <a:cubicBezTo>
                  <a:pt x="0" y="42103"/>
                  <a:pt x="42103" y="0"/>
                  <a:pt x="94039" y="0"/>
                </a:cubicBezTo>
                <a:cubicBezTo>
                  <a:pt x="145976" y="0"/>
                  <a:pt x="188079" y="42103"/>
                  <a:pt x="188079" y="94039"/>
                </a:cubicBezTo>
                <a:close/>
              </a:path>
            </a:pathLst>
          </a:custGeom>
          <a:solidFill>
            <a:srgbClr val="00B050"/>
          </a:solidFill>
          <a:ln w="11708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99" name="Graphique 79" descr="Cercles avec flèches">
            <a:extLst>
              <a:ext uri="{FF2B5EF4-FFF2-40B4-BE49-F238E27FC236}">
                <a16:creationId xmlns:a16="http://schemas.microsoft.com/office/drawing/2014/main" id="{30B163AD-88BB-4922-8254-6EF43E93B389}"/>
              </a:ext>
            </a:extLst>
          </p:cNvPr>
          <p:cNvSpPr/>
          <p:nvPr/>
        </p:nvSpPr>
        <p:spPr>
          <a:xfrm>
            <a:off x="10653385" y="3668880"/>
            <a:ext cx="118396" cy="114079"/>
          </a:xfrm>
          <a:custGeom>
            <a:avLst/>
            <a:gdLst>
              <a:gd name="connsiteX0" fmla="*/ 188079 w 188078"/>
              <a:gd name="connsiteY0" fmla="*/ 94039 h 188078"/>
              <a:gd name="connsiteX1" fmla="*/ 94039 w 188078"/>
              <a:gd name="connsiteY1" fmla="*/ 188079 h 188078"/>
              <a:gd name="connsiteX2" fmla="*/ 0 w 188078"/>
              <a:gd name="connsiteY2" fmla="*/ 94039 h 188078"/>
              <a:gd name="connsiteX3" fmla="*/ 94039 w 188078"/>
              <a:gd name="connsiteY3" fmla="*/ 0 h 188078"/>
              <a:gd name="connsiteX4" fmla="*/ 188079 w 188078"/>
              <a:gd name="connsiteY4" fmla="*/ 94039 h 188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078" h="188078">
                <a:moveTo>
                  <a:pt x="188079" y="94039"/>
                </a:moveTo>
                <a:cubicBezTo>
                  <a:pt x="188079" y="145976"/>
                  <a:pt x="145976" y="188079"/>
                  <a:pt x="94039" y="188079"/>
                </a:cubicBezTo>
                <a:cubicBezTo>
                  <a:pt x="42103" y="188079"/>
                  <a:pt x="0" y="145976"/>
                  <a:pt x="0" y="94039"/>
                </a:cubicBezTo>
                <a:cubicBezTo>
                  <a:pt x="0" y="42103"/>
                  <a:pt x="42103" y="0"/>
                  <a:pt x="94039" y="0"/>
                </a:cubicBezTo>
                <a:cubicBezTo>
                  <a:pt x="145976" y="0"/>
                  <a:pt x="188079" y="42103"/>
                  <a:pt x="188079" y="94039"/>
                </a:cubicBezTo>
                <a:close/>
              </a:path>
            </a:pathLst>
          </a:custGeom>
          <a:solidFill>
            <a:srgbClr val="00B050"/>
          </a:solidFill>
          <a:ln w="11708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grpSp>
        <p:nvGrpSpPr>
          <p:cNvPr id="127" name="Groupe 126">
            <a:extLst>
              <a:ext uri="{FF2B5EF4-FFF2-40B4-BE49-F238E27FC236}">
                <a16:creationId xmlns:a16="http://schemas.microsoft.com/office/drawing/2014/main" id="{13255C87-81B9-4C3B-B07F-56A47D33456C}"/>
              </a:ext>
            </a:extLst>
          </p:cNvPr>
          <p:cNvGrpSpPr/>
          <p:nvPr/>
        </p:nvGrpSpPr>
        <p:grpSpPr>
          <a:xfrm rot="1192713">
            <a:off x="10002423" y="3249762"/>
            <a:ext cx="620954" cy="664626"/>
            <a:chOff x="10034370" y="3263164"/>
            <a:chExt cx="620954" cy="664626"/>
          </a:xfrm>
        </p:grpSpPr>
        <p:sp>
          <p:nvSpPr>
            <p:cNvPr id="108" name="Arc 107">
              <a:extLst>
                <a:ext uri="{FF2B5EF4-FFF2-40B4-BE49-F238E27FC236}">
                  <a16:creationId xmlns:a16="http://schemas.microsoft.com/office/drawing/2014/main" id="{BC5BA3ED-FE84-4E37-922B-95C6FFCC0C1E}"/>
                </a:ext>
              </a:extLst>
            </p:cNvPr>
            <p:cNvSpPr/>
            <p:nvPr/>
          </p:nvSpPr>
          <p:spPr>
            <a:xfrm rot="14338804">
              <a:off x="10012534" y="3285000"/>
              <a:ext cx="664626" cy="620954"/>
            </a:xfrm>
            <a:prstGeom prst="arc">
              <a:avLst>
                <a:gd name="adj1" fmla="val 17451376"/>
                <a:gd name="adj2" fmla="val 21186023"/>
              </a:avLst>
            </a:prstGeom>
            <a:ln w="19050" cap="rnd">
              <a:solidFill>
                <a:srgbClr val="00B05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8" name="Connecteur droit 117">
              <a:extLst>
                <a:ext uri="{FF2B5EF4-FFF2-40B4-BE49-F238E27FC236}">
                  <a16:creationId xmlns:a16="http://schemas.microsoft.com/office/drawing/2014/main" id="{3203DBE7-57CA-4F54-B901-CF0D9F66B7BD}"/>
                </a:ext>
              </a:extLst>
            </p:cNvPr>
            <p:cNvCxnSpPr>
              <a:cxnSpLocks/>
            </p:cNvCxnSpPr>
            <p:nvPr/>
          </p:nvCxnSpPr>
          <p:spPr>
            <a:xfrm>
              <a:off x="10059954" y="3327852"/>
              <a:ext cx="82762" cy="0"/>
            </a:xfrm>
            <a:prstGeom prst="line">
              <a:avLst/>
            </a:prstGeom>
            <a:ln w="19050" cap="rnd">
              <a:solidFill>
                <a:srgbClr val="00B05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cteur droit 119">
              <a:extLst>
                <a:ext uri="{FF2B5EF4-FFF2-40B4-BE49-F238E27FC236}">
                  <a16:creationId xmlns:a16="http://schemas.microsoft.com/office/drawing/2014/main" id="{4CF18C6B-37C2-4D0D-BB8F-0C34E38D65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142716" y="3329770"/>
              <a:ext cx="0" cy="88644"/>
            </a:xfrm>
            <a:prstGeom prst="line">
              <a:avLst/>
            </a:prstGeom>
            <a:ln w="19050" cap="rnd">
              <a:solidFill>
                <a:srgbClr val="00B05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e 127">
            <a:extLst>
              <a:ext uri="{FF2B5EF4-FFF2-40B4-BE49-F238E27FC236}">
                <a16:creationId xmlns:a16="http://schemas.microsoft.com/office/drawing/2014/main" id="{CBA2542B-108E-440F-B28D-22CAF5F41D45}"/>
              </a:ext>
            </a:extLst>
          </p:cNvPr>
          <p:cNvGrpSpPr/>
          <p:nvPr/>
        </p:nvGrpSpPr>
        <p:grpSpPr>
          <a:xfrm rot="7785237">
            <a:off x="10109414" y="3215745"/>
            <a:ext cx="620954" cy="664626"/>
            <a:chOff x="10034370" y="3263164"/>
            <a:chExt cx="620954" cy="664626"/>
          </a:xfrm>
        </p:grpSpPr>
        <p:sp>
          <p:nvSpPr>
            <p:cNvPr id="129" name="Arc 128">
              <a:extLst>
                <a:ext uri="{FF2B5EF4-FFF2-40B4-BE49-F238E27FC236}">
                  <a16:creationId xmlns:a16="http://schemas.microsoft.com/office/drawing/2014/main" id="{5FE37B16-1198-4A29-AC9C-14BFA0BB6750}"/>
                </a:ext>
              </a:extLst>
            </p:cNvPr>
            <p:cNvSpPr/>
            <p:nvPr/>
          </p:nvSpPr>
          <p:spPr>
            <a:xfrm rot="14338804">
              <a:off x="10012534" y="3285000"/>
              <a:ext cx="664626" cy="620954"/>
            </a:xfrm>
            <a:prstGeom prst="arc">
              <a:avLst>
                <a:gd name="adj1" fmla="val 17451376"/>
                <a:gd name="adj2" fmla="val 21186023"/>
              </a:avLst>
            </a:prstGeom>
            <a:ln w="19050" cap="rnd">
              <a:solidFill>
                <a:srgbClr val="00B05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30" name="Connecteur droit 129">
              <a:extLst>
                <a:ext uri="{FF2B5EF4-FFF2-40B4-BE49-F238E27FC236}">
                  <a16:creationId xmlns:a16="http://schemas.microsoft.com/office/drawing/2014/main" id="{5BF77E49-3206-46FD-82C9-60D06FAA1FD7}"/>
                </a:ext>
              </a:extLst>
            </p:cNvPr>
            <p:cNvCxnSpPr>
              <a:cxnSpLocks/>
            </p:cNvCxnSpPr>
            <p:nvPr/>
          </p:nvCxnSpPr>
          <p:spPr>
            <a:xfrm>
              <a:off x="10059954" y="3327852"/>
              <a:ext cx="82762" cy="0"/>
            </a:xfrm>
            <a:prstGeom prst="line">
              <a:avLst/>
            </a:prstGeom>
            <a:ln w="19050" cap="rnd">
              <a:solidFill>
                <a:srgbClr val="00B05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cteur droit 130">
              <a:extLst>
                <a:ext uri="{FF2B5EF4-FFF2-40B4-BE49-F238E27FC236}">
                  <a16:creationId xmlns:a16="http://schemas.microsoft.com/office/drawing/2014/main" id="{2F760708-632E-4D36-A61A-EB9EC8D472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142716" y="3329770"/>
              <a:ext cx="0" cy="88644"/>
            </a:xfrm>
            <a:prstGeom prst="line">
              <a:avLst/>
            </a:prstGeom>
            <a:ln w="19050" cap="rnd">
              <a:solidFill>
                <a:srgbClr val="00B05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4DEB690D-1013-4A64-BDD9-0D2D6F0BFDDF}"/>
              </a:ext>
            </a:extLst>
          </p:cNvPr>
          <p:cNvGrpSpPr/>
          <p:nvPr/>
        </p:nvGrpSpPr>
        <p:grpSpPr>
          <a:xfrm rot="14916991">
            <a:off x="10052846" y="3270709"/>
            <a:ext cx="620954" cy="664626"/>
            <a:chOff x="10034370" y="3263164"/>
            <a:chExt cx="620954" cy="664626"/>
          </a:xfrm>
        </p:grpSpPr>
        <p:sp>
          <p:nvSpPr>
            <p:cNvPr id="133" name="Arc 132">
              <a:extLst>
                <a:ext uri="{FF2B5EF4-FFF2-40B4-BE49-F238E27FC236}">
                  <a16:creationId xmlns:a16="http://schemas.microsoft.com/office/drawing/2014/main" id="{8101BD33-3F85-4A7F-AC3F-9750DD372F74}"/>
                </a:ext>
              </a:extLst>
            </p:cNvPr>
            <p:cNvSpPr/>
            <p:nvPr/>
          </p:nvSpPr>
          <p:spPr>
            <a:xfrm rot="14338804">
              <a:off x="10012534" y="3285000"/>
              <a:ext cx="664626" cy="620954"/>
            </a:xfrm>
            <a:prstGeom prst="arc">
              <a:avLst>
                <a:gd name="adj1" fmla="val 17451376"/>
                <a:gd name="adj2" fmla="val 21186023"/>
              </a:avLst>
            </a:prstGeom>
            <a:ln w="19050" cap="rnd">
              <a:solidFill>
                <a:srgbClr val="00B05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34" name="Connecteur droit 133">
              <a:extLst>
                <a:ext uri="{FF2B5EF4-FFF2-40B4-BE49-F238E27FC236}">
                  <a16:creationId xmlns:a16="http://schemas.microsoft.com/office/drawing/2014/main" id="{20513C84-1ADC-424A-B9B6-6B94355787C2}"/>
                </a:ext>
              </a:extLst>
            </p:cNvPr>
            <p:cNvCxnSpPr>
              <a:cxnSpLocks/>
            </p:cNvCxnSpPr>
            <p:nvPr/>
          </p:nvCxnSpPr>
          <p:spPr>
            <a:xfrm>
              <a:off x="10059954" y="3327852"/>
              <a:ext cx="82762" cy="0"/>
            </a:xfrm>
            <a:prstGeom prst="line">
              <a:avLst/>
            </a:prstGeom>
            <a:ln w="19050" cap="rnd">
              <a:solidFill>
                <a:srgbClr val="00B05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necteur droit 134">
              <a:extLst>
                <a:ext uri="{FF2B5EF4-FFF2-40B4-BE49-F238E27FC236}">
                  <a16:creationId xmlns:a16="http://schemas.microsoft.com/office/drawing/2014/main" id="{2D8D2E46-8805-45B5-AC15-0A58CBB767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142716" y="3329770"/>
              <a:ext cx="0" cy="88644"/>
            </a:xfrm>
            <a:prstGeom prst="line">
              <a:avLst/>
            </a:prstGeom>
            <a:ln w="19050" cap="rnd">
              <a:solidFill>
                <a:srgbClr val="00B05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467ED9C9-65E1-4582-9271-55B5888590DB}"/>
              </a:ext>
            </a:extLst>
          </p:cNvPr>
          <p:cNvGrpSpPr/>
          <p:nvPr/>
        </p:nvGrpSpPr>
        <p:grpSpPr>
          <a:xfrm>
            <a:off x="9762341" y="4085664"/>
            <a:ext cx="1210620" cy="897875"/>
            <a:chOff x="9762341" y="4085664"/>
            <a:chExt cx="1210620" cy="897875"/>
          </a:xfrm>
        </p:grpSpPr>
        <p:sp>
          <p:nvSpPr>
            <p:cNvPr id="136" name="Légende : flèche vers le haut 135">
              <a:extLst>
                <a:ext uri="{FF2B5EF4-FFF2-40B4-BE49-F238E27FC236}">
                  <a16:creationId xmlns:a16="http://schemas.microsoft.com/office/drawing/2014/main" id="{FB676BC3-564C-4041-9059-CCA2C1D9C988}"/>
                </a:ext>
              </a:extLst>
            </p:cNvPr>
            <p:cNvSpPr/>
            <p:nvPr/>
          </p:nvSpPr>
          <p:spPr>
            <a:xfrm>
              <a:off x="9856756" y="4085664"/>
              <a:ext cx="1002455" cy="833999"/>
            </a:xfrm>
            <a:prstGeom prst="upArrowCallout">
              <a:avLst>
                <a:gd name="adj1" fmla="val 63824"/>
                <a:gd name="adj2" fmla="val 31912"/>
                <a:gd name="adj3" fmla="val 25000"/>
                <a:gd name="adj4" fmla="val 75000"/>
              </a:avLst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7" name="ZoneTexte 136">
              <a:extLst>
                <a:ext uri="{FF2B5EF4-FFF2-40B4-BE49-F238E27FC236}">
                  <a16:creationId xmlns:a16="http://schemas.microsoft.com/office/drawing/2014/main" id="{B4D9ADA7-93D1-4253-B098-E3B3FFD8F63A}"/>
                </a:ext>
              </a:extLst>
            </p:cNvPr>
            <p:cNvSpPr txBox="1"/>
            <p:nvPr/>
          </p:nvSpPr>
          <p:spPr>
            <a:xfrm>
              <a:off x="9762341" y="4475708"/>
              <a:ext cx="121062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b="1" i="1" dirty="0" err="1"/>
                <a:t>inform</a:t>
              </a:r>
              <a:r>
                <a:rPr lang="fr-FR" sz="900" b="1" i="1" dirty="0"/>
                <a:t> the </a:t>
              </a:r>
              <a:r>
                <a:rPr lang="fr-FR" sz="900" b="1" i="1" dirty="0" err="1"/>
                <a:t>community</a:t>
              </a:r>
              <a:r>
                <a:rPr lang="fr-FR" sz="900" b="1" i="1" dirty="0"/>
                <a:t> of practice</a:t>
              </a:r>
            </a:p>
          </p:txBody>
        </p:sp>
        <p:sp>
          <p:nvSpPr>
            <p:cNvPr id="138" name="ZoneTexte 137">
              <a:extLst>
                <a:ext uri="{FF2B5EF4-FFF2-40B4-BE49-F238E27FC236}">
                  <a16:creationId xmlns:a16="http://schemas.microsoft.com/office/drawing/2014/main" id="{BDC67CE3-031F-4635-B718-CD6DA9031BC4}"/>
                </a:ext>
              </a:extLst>
            </p:cNvPr>
            <p:cNvSpPr txBox="1"/>
            <p:nvPr/>
          </p:nvSpPr>
          <p:spPr>
            <a:xfrm>
              <a:off x="9893679" y="4253983"/>
              <a:ext cx="9479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 err="1">
                  <a:solidFill>
                    <a:srgbClr val="00B050"/>
                  </a:solidFill>
                </a:rPr>
                <a:t>Dissemination</a:t>
              </a:r>
              <a:endParaRPr lang="fr-FR" sz="10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140" name="Connecteur droit 139">
              <a:extLst>
                <a:ext uri="{FF2B5EF4-FFF2-40B4-BE49-F238E27FC236}">
                  <a16:creationId xmlns:a16="http://schemas.microsoft.com/office/drawing/2014/main" id="{392ED315-2795-45DB-8228-4584327B4A65}"/>
                </a:ext>
              </a:extLst>
            </p:cNvPr>
            <p:cNvCxnSpPr/>
            <p:nvPr/>
          </p:nvCxnSpPr>
          <p:spPr>
            <a:xfrm>
              <a:off x="10007270" y="4477082"/>
              <a:ext cx="746157" cy="0"/>
            </a:xfrm>
            <a:prstGeom prst="line">
              <a:avLst/>
            </a:prstGeom>
            <a:ln w="19050" cap="rnd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00AB3A03-C679-4B3D-B91E-064B89594316}"/>
              </a:ext>
            </a:extLst>
          </p:cNvPr>
          <p:cNvGrpSpPr/>
          <p:nvPr/>
        </p:nvGrpSpPr>
        <p:grpSpPr>
          <a:xfrm>
            <a:off x="8469237" y="4089816"/>
            <a:ext cx="1210620" cy="1027940"/>
            <a:chOff x="9771125" y="4093774"/>
            <a:chExt cx="1210620" cy="1027940"/>
          </a:xfrm>
        </p:grpSpPr>
        <p:sp>
          <p:nvSpPr>
            <p:cNvPr id="143" name="Légende : flèche vers le haut 142">
              <a:extLst>
                <a:ext uri="{FF2B5EF4-FFF2-40B4-BE49-F238E27FC236}">
                  <a16:creationId xmlns:a16="http://schemas.microsoft.com/office/drawing/2014/main" id="{3C998480-B154-4580-A9B5-813005878819}"/>
                </a:ext>
              </a:extLst>
            </p:cNvPr>
            <p:cNvSpPr/>
            <p:nvPr/>
          </p:nvSpPr>
          <p:spPr>
            <a:xfrm>
              <a:off x="9856756" y="4093774"/>
              <a:ext cx="1062252" cy="1003119"/>
            </a:xfrm>
            <a:prstGeom prst="upArrowCallout">
              <a:avLst>
                <a:gd name="adj1" fmla="val 63824"/>
                <a:gd name="adj2" fmla="val 31912"/>
                <a:gd name="adj3" fmla="val 25000"/>
                <a:gd name="adj4" fmla="val 75000"/>
              </a:avLst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4" name="ZoneTexte 143">
              <a:extLst>
                <a:ext uri="{FF2B5EF4-FFF2-40B4-BE49-F238E27FC236}">
                  <a16:creationId xmlns:a16="http://schemas.microsoft.com/office/drawing/2014/main" id="{3B56BEE2-D276-435D-9D83-C58E6C8A729C}"/>
                </a:ext>
              </a:extLst>
            </p:cNvPr>
            <p:cNvSpPr txBox="1"/>
            <p:nvPr/>
          </p:nvSpPr>
          <p:spPr>
            <a:xfrm>
              <a:off x="9771125" y="4475383"/>
              <a:ext cx="12106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b="1" i="1" dirty="0" err="1"/>
                <a:t>make</a:t>
              </a:r>
              <a:r>
                <a:rPr lang="fr-FR" sz="900" b="1" i="1" dirty="0"/>
                <a:t> </a:t>
              </a:r>
              <a:r>
                <a:rPr lang="fr-FR" sz="900" b="1" i="1" dirty="0" err="1"/>
                <a:t>sub</a:t>
              </a:r>
              <a:r>
                <a:rPr lang="fr-FR" sz="900" b="1" i="1" dirty="0"/>
                <a:t>-documents as </a:t>
              </a:r>
              <a:r>
                <a:rPr lang="fr-FR" sz="900" b="1" i="1" dirty="0" err="1"/>
                <a:t>comprehensive</a:t>
              </a:r>
              <a:r>
                <a:rPr lang="fr-FR" sz="900" b="1" i="1" dirty="0"/>
                <a:t> and </a:t>
              </a:r>
              <a:r>
                <a:rPr lang="fr-FR" sz="900" b="1" i="1" dirty="0" err="1"/>
                <a:t>available</a:t>
              </a:r>
              <a:r>
                <a:rPr lang="fr-FR" sz="900" b="1" i="1" dirty="0"/>
                <a:t> as possible</a:t>
              </a:r>
            </a:p>
          </p:txBody>
        </p:sp>
        <p:sp>
          <p:nvSpPr>
            <p:cNvPr id="145" name="ZoneTexte 144">
              <a:extLst>
                <a:ext uri="{FF2B5EF4-FFF2-40B4-BE49-F238E27FC236}">
                  <a16:creationId xmlns:a16="http://schemas.microsoft.com/office/drawing/2014/main" id="{5B408BFB-16F7-4D8B-9156-55AA940F82C2}"/>
                </a:ext>
              </a:extLst>
            </p:cNvPr>
            <p:cNvSpPr txBox="1"/>
            <p:nvPr/>
          </p:nvSpPr>
          <p:spPr>
            <a:xfrm>
              <a:off x="9905605" y="4270280"/>
              <a:ext cx="9479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 err="1">
                  <a:solidFill>
                    <a:srgbClr val="00B050"/>
                  </a:solidFill>
                </a:rPr>
                <a:t>Availability</a:t>
              </a:r>
              <a:endParaRPr lang="fr-FR" sz="10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146" name="Connecteur droit 145">
              <a:extLst>
                <a:ext uri="{FF2B5EF4-FFF2-40B4-BE49-F238E27FC236}">
                  <a16:creationId xmlns:a16="http://schemas.microsoft.com/office/drawing/2014/main" id="{2B2F3EA9-9B09-4101-8117-1A44674353A8}"/>
                </a:ext>
              </a:extLst>
            </p:cNvPr>
            <p:cNvCxnSpPr/>
            <p:nvPr/>
          </p:nvCxnSpPr>
          <p:spPr>
            <a:xfrm>
              <a:off x="10007270" y="4477082"/>
              <a:ext cx="746157" cy="0"/>
            </a:xfrm>
            <a:prstGeom prst="line">
              <a:avLst/>
            </a:prstGeom>
            <a:ln w="19050" cap="rnd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Groupe 171">
            <a:extLst>
              <a:ext uri="{FF2B5EF4-FFF2-40B4-BE49-F238E27FC236}">
                <a16:creationId xmlns:a16="http://schemas.microsoft.com/office/drawing/2014/main" id="{ABE57B62-5002-4324-90F4-F57E26658C1B}"/>
              </a:ext>
            </a:extLst>
          </p:cNvPr>
          <p:cNvGrpSpPr/>
          <p:nvPr/>
        </p:nvGrpSpPr>
        <p:grpSpPr>
          <a:xfrm>
            <a:off x="7189661" y="4092316"/>
            <a:ext cx="1251455" cy="1319293"/>
            <a:chOff x="7188246" y="4091958"/>
            <a:chExt cx="1164936" cy="1262181"/>
          </a:xfrm>
        </p:grpSpPr>
        <p:sp>
          <p:nvSpPr>
            <p:cNvPr id="148" name="Légende : flèche vers le haut 147">
              <a:extLst>
                <a:ext uri="{FF2B5EF4-FFF2-40B4-BE49-F238E27FC236}">
                  <a16:creationId xmlns:a16="http://schemas.microsoft.com/office/drawing/2014/main" id="{F7B609BA-0248-4BE5-B195-F979F69000BA}"/>
                </a:ext>
              </a:extLst>
            </p:cNvPr>
            <p:cNvSpPr/>
            <p:nvPr/>
          </p:nvSpPr>
          <p:spPr>
            <a:xfrm>
              <a:off x="7268557" y="4091958"/>
              <a:ext cx="1002455" cy="1146726"/>
            </a:xfrm>
            <a:prstGeom prst="upArrowCallout">
              <a:avLst>
                <a:gd name="adj1" fmla="val 63824"/>
                <a:gd name="adj2" fmla="val 31912"/>
                <a:gd name="adj3" fmla="val 25000"/>
                <a:gd name="adj4" fmla="val 78295"/>
              </a:avLst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9" name="ZoneTexte 148">
              <a:extLst>
                <a:ext uri="{FF2B5EF4-FFF2-40B4-BE49-F238E27FC236}">
                  <a16:creationId xmlns:a16="http://schemas.microsoft.com/office/drawing/2014/main" id="{4BF3CBF2-0CBF-4556-BDAA-A146446FE2E0}"/>
                </a:ext>
              </a:extLst>
            </p:cNvPr>
            <p:cNvSpPr txBox="1"/>
            <p:nvPr/>
          </p:nvSpPr>
          <p:spPr>
            <a:xfrm>
              <a:off x="7188246" y="4470780"/>
              <a:ext cx="1164936" cy="883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b="1" i="1" dirty="0"/>
                <a:t>split documents</a:t>
              </a:r>
            </a:p>
            <a:p>
              <a:pPr algn="ctr"/>
              <a:r>
                <a:rPr lang="fr-FR" sz="900" b="1" i="1" dirty="0"/>
                <a:t>&amp; use CC licences to </a:t>
              </a:r>
              <a:r>
                <a:rPr lang="fr-FR" sz="900" b="1" i="1" dirty="0" err="1"/>
                <a:t>make</a:t>
              </a:r>
              <a:r>
                <a:rPr lang="fr-FR" sz="900" b="1" i="1" dirty="0"/>
                <a:t> the </a:t>
              </a:r>
              <a:r>
                <a:rPr lang="fr-FR" sz="900" b="1" i="1" dirty="0" err="1"/>
                <a:t>sub</a:t>
              </a:r>
              <a:r>
                <a:rPr lang="fr-FR" sz="900" b="1" i="1" dirty="0"/>
                <a:t>-documents as </a:t>
              </a:r>
              <a:r>
                <a:rPr lang="fr-FR" sz="900" b="1" i="1" dirty="0" err="1"/>
                <a:t>reusable</a:t>
              </a:r>
              <a:r>
                <a:rPr lang="fr-FR" sz="900" b="1" i="1" dirty="0"/>
                <a:t> as possible</a:t>
              </a:r>
            </a:p>
            <a:p>
              <a:pPr algn="ctr"/>
              <a:endParaRPr lang="fr-FR" sz="900" b="1" i="1" dirty="0"/>
            </a:p>
          </p:txBody>
        </p:sp>
        <p:sp>
          <p:nvSpPr>
            <p:cNvPr id="150" name="ZoneTexte 149">
              <a:extLst>
                <a:ext uri="{FF2B5EF4-FFF2-40B4-BE49-F238E27FC236}">
                  <a16:creationId xmlns:a16="http://schemas.microsoft.com/office/drawing/2014/main" id="{9D48FC21-20BC-44C0-94DF-EC6A9D140560}"/>
                </a:ext>
              </a:extLst>
            </p:cNvPr>
            <p:cNvSpPr txBox="1"/>
            <p:nvPr/>
          </p:nvSpPr>
          <p:spPr>
            <a:xfrm>
              <a:off x="7301380" y="4246158"/>
              <a:ext cx="95441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 err="1">
                  <a:solidFill>
                    <a:srgbClr val="00B050"/>
                  </a:solidFill>
                </a:rPr>
                <a:t>Reusability</a:t>
              </a:r>
              <a:endParaRPr lang="fr-FR" sz="10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151" name="Connecteur droit 150">
              <a:extLst>
                <a:ext uri="{FF2B5EF4-FFF2-40B4-BE49-F238E27FC236}">
                  <a16:creationId xmlns:a16="http://schemas.microsoft.com/office/drawing/2014/main" id="{2B83C1F5-1056-4936-A818-6895A477192A}"/>
                </a:ext>
              </a:extLst>
            </p:cNvPr>
            <p:cNvCxnSpPr>
              <a:cxnSpLocks/>
            </p:cNvCxnSpPr>
            <p:nvPr/>
          </p:nvCxnSpPr>
          <p:spPr>
            <a:xfrm>
              <a:off x="7395206" y="4477923"/>
              <a:ext cx="746157" cy="0"/>
            </a:xfrm>
            <a:prstGeom prst="line">
              <a:avLst/>
            </a:prstGeom>
            <a:ln w="19050" cap="rnd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3" name="Ellipse 172">
            <a:extLst>
              <a:ext uri="{FF2B5EF4-FFF2-40B4-BE49-F238E27FC236}">
                <a16:creationId xmlns:a16="http://schemas.microsoft.com/office/drawing/2014/main" id="{76B239BF-A701-42D9-BE57-A72D0C923BF1}"/>
              </a:ext>
            </a:extLst>
          </p:cNvPr>
          <p:cNvSpPr/>
          <p:nvPr/>
        </p:nvSpPr>
        <p:spPr>
          <a:xfrm>
            <a:off x="827983" y="3146372"/>
            <a:ext cx="925821" cy="889576"/>
          </a:xfrm>
          <a:prstGeom prst="ellipse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ECFF"/>
              </a:solidFill>
            </a:endParaRPr>
          </a:p>
        </p:txBody>
      </p:sp>
      <p:sp>
        <p:nvSpPr>
          <p:cNvPr id="174" name="Ellipse 173">
            <a:extLst>
              <a:ext uri="{FF2B5EF4-FFF2-40B4-BE49-F238E27FC236}">
                <a16:creationId xmlns:a16="http://schemas.microsoft.com/office/drawing/2014/main" id="{9410DCD9-C217-4CD5-A376-053F7B04E3B4}"/>
              </a:ext>
            </a:extLst>
          </p:cNvPr>
          <p:cNvSpPr/>
          <p:nvPr/>
        </p:nvSpPr>
        <p:spPr>
          <a:xfrm>
            <a:off x="2175973" y="3137286"/>
            <a:ext cx="925821" cy="889576"/>
          </a:xfrm>
          <a:prstGeom prst="ellipse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ZoneTexte 174">
            <a:extLst>
              <a:ext uri="{FF2B5EF4-FFF2-40B4-BE49-F238E27FC236}">
                <a16:creationId xmlns:a16="http://schemas.microsoft.com/office/drawing/2014/main" id="{88008490-5875-4D2A-ABFF-31662B44FFDC}"/>
              </a:ext>
            </a:extLst>
          </p:cNvPr>
          <p:cNvSpPr txBox="1"/>
          <p:nvPr/>
        </p:nvSpPr>
        <p:spPr>
          <a:xfrm>
            <a:off x="922481" y="3238219"/>
            <a:ext cx="11308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solidFill>
                  <a:schemeClr val="accent1">
                    <a:lumMod val="50000"/>
                  </a:schemeClr>
                </a:solidFill>
              </a:rPr>
              <a:t>Conception</a:t>
            </a:r>
          </a:p>
        </p:txBody>
      </p:sp>
      <p:pic>
        <p:nvPicPr>
          <p:cNvPr id="188" name="Graphique 187" descr="Tête avec engrenages">
            <a:extLst>
              <a:ext uri="{FF2B5EF4-FFF2-40B4-BE49-F238E27FC236}">
                <a16:creationId xmlns:a16="http://schemas.microsoft.com/office/drawing/2014/main" id="{0F0C7D19-3DDE-4D5F-B53B-4D556ACE070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82021" y="3602528"/>
            <a:ext cx="346775" cy="346775"/>
          </a:xfrm>
          <a:prstGeom prst="rect">
            <a:avLst/>
          </a:prstGeom>
        </p:spPr>
      </p:pic>
      <p:pic>
        <p:nvPicPr>
          <p:cNvPr id="190" name="Graphique 189" descr="Outils">
            <a:extLst>
              <a:ext uri="{FF2B5EF4-FFF2-40B4-BE49-F238E27FC236}">
                <a16:creationId xmlns:a16="http://schemas.microsoft.com/office/drawing/2014/main" id="{8C38DD57-E38E-426F-8A06-B3D5A9A9534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322782" y="3548058"/>
            <a:ext cx="314303" cy="314303"/>
          </a:xfrm>
          <a:prstGeom prst="rect">
            <a:avLst/>
          </a:prstGeom>
        </p:spPr>
      </p:pic>
      <p:pic>
        <p:nvPicPr>
          <p:cNvPr id="192" name="Graphique 191" descr="Bulle de pensée">
            <a:extLst>
              <a:ext uri="{FF2B5EF4-FFF2-40B4-BE49-F238E27FC236}">
                <a16:creationId xmlns:a16="http://schemas.microsoft.com/office/drawing/2014/main" id="{ADB2BE4C-EB46-49F2-98A3-B8BA91D25F3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203583" y="3459122"/>
            <a:ext cx="192517" cy="192517"/>
          </a:xfrm>
          <a:prstGeom prst="rect">
            <a:avLst/>
          </a:prstGeom>
        </p:spPr>
      </p:pic>
      <p:pic>
        <p:nvPicPr>
          <p:cNvPr id="194" name="Graphique 193" descr="Ordinateur portable">
            <a:extLst>
              <a:ext uri="{FF2B5EF4-FFF2-40B4-BE49-F238E27FC236}">
                <a16:creationId xmlns:a16="http://schemas.microsoft.com/office/drawing/2014/main" id="{6B92409A-6EC6-4B18-8431-28DDF17C948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605795" y="3418690"/>
            <a:ext cx="367676" cy="367676"/>
          </a:xfrm>
          <a:prstGeom prst="rect">
            <a:avLst/>
          </a:prstGeom>
        </p:spPr>
      </p:pic>
      <p:sp>
        <p:nvSpPr>
          <p:cNvPr id="196" name="ZoneTexte 195">
            <a:extLst>
              <a:ext uri="{FF2B5EF4-FFF2-40B4-BE49-F238E27FC236}">
                <a16:creationId xmlns:a16="http://schemas.microsoft.com/office/drawing/2014/main" id="{FA3D19E5-234F-4068-96E4-CB7297E593A6}"/>
              </a:ext>
            </a:extLst>
          </p:cNvPr>
          <p:cNvSpPr txBox="1"/>
          <p:nvPr/>
        </p:nvSpPr>
        <p:spPr>
          <a:xfrm>
            <a:off x="2266944" y="3238219"/>
            <a:ext cx="7402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err="1">
                <a:solidFill>
                  <a:schemeClr val="accent1">
                    <a:lumMod val="50000"/>
                  </a:schemeClr>
                </a:solidFill>
              </a:rPr>
              <a:t>Realisation</a:t>
            </a:r>
            <a:endParaRPr lang="fr-FR" sz="9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7" name="Ellipse 196">
            <a:extLst>
              <a:ext uri="{FF2B5EF4-FFF2-40B4-BE49-F238E27FC236}">
                <a16:creationId xmlns:a16="http://schemas.microsoft.com/office/drawing/2014/main" id="{E5C76EC1-078D-4B69-B6DB-5327486AE54E}"/>
              </a:ext>
            </a:extLst>
          </p:cNvPr>
          <p:cNvSpPr/>
          <p:nvPr/>
        </p:nvSpPr>
        <p:spPr>
          <a:xfrm>
            <a:off x="3485680" y="3142048"/>
            <a:ext cx="925821" cy="889576"/>
          </a:xfrm>
          <a:prstGeom prst="ellipse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" name="ZoneTexte 197">
            <a:extLst>
              <a:ext uri="{FF2B5EF4-FFF2-40B4-BE49-F238E27FC236}">
                <a16:creationId xmlns:a16="http://schemas.microsoft.com/office/drawing/2014/main" id="{099088F9-8FD3-456D-8DDE-1940B2B5EDF1}"/>
              </a:ext>
            </a:extLst>
          </p:cNvPr>
          <p:cNvSpPr txBox="1"/>
          <p:nvPr/>
        </p:nvSpPr>
        <p:spPr>
          <a:xfrm>
            <a:off x="3576651" y="3242981"/>
            <a:ext cx="7402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err="1">
                <a:solidFill>
                  <a:schemeClr val="accent1">
                    <a:lumMod val="50000"/>
                  </a:schemeClr>
                </a:solidFill>
              </a:rPr>
              <a:t>Verification</a:t>
            </a:r>
            <a:endParaRPr lang="fr-FR" sz="9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0" name="Graphique 199" descr="Coche">
            <a:extLst>
              <a:ext uri="{FF2B5EF4-FFF2-40B4-BE49-F238E27FC236}">
                <a16:creationId xmlns:a16="http://schemas.microsoft.com/office/drawing/2014/main" id="{E201B9DD-AF39-443D-A7C9-4B13A0C9486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869360" y="3725919"/>
            <a:ext cx="68014" cy="68014"/>
          </a:xfrm>
          <a:prstGeom prst="rect">
            <a:avLst/>
          </a:prstGeom>
        </p:spPr>
      </p:pic>
      <p:pic>
        <p:nvPicPr>
          <p:cNvPr id="202" name="Graphique 201" descr="Presse-papiers">
            <a:extLst>
              <a:ext uri="{FF2B5EF4-FFF2-40B4-BE49-F238E27FC236}">
                <a16:creationId xmlns:a16="http://schemas.microsoft.com/office/drawing/2014/main" id="{196D33DB-DE10-4A36-A148-09DCFC037A0D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773032" y="3558464"/>
            <a:ext cx="283457" cy="283457"/>
          </a:xfrm>
          <a:prstGeom prst="rect">
            <a:avLst/>
          </a:prstGeom>
        </p:spPr>
      </p:pic>
      <p:pic>
        <p:nvPicPr>
          <p:cNvPr id="204" name="Graphique 203" descr="Crayon">
            <a:extLst>
              <a:ext uri="{FF2B5EF4-FFF2-40B4-BE49-F238E27FC236}">
                <a16:creationId xmlns:a16="http://schemas.microsoft.com/office/drawing/2014/main" id="{DDCF414A-1BF3-4518-95E1-3BE3DD5815FE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913346" y="3489261"/>
            <a:ext cx="283457" cy="283457"/>
          </a:xfrm>
          <a:prstGeom prst="rect">
            <a:avLst/>
          </a:prstGeom>
        </p:spPr>
      </p:pic>
      <p:grpSp>
        <p:nvGrpSpPr>
          <p:cNvPr id="209" name="Groupe 208">
            <a:extLst>
              <a:ext uri="{FF2B5EF4-FFF2-40B4-BE49-F238E27FC236}">
                <a16:creationId xmlns:a16="http://schemas.microsoft.com/office/drawing/2014/main" id="{DA1BD58C-E214-418B-A078-14914B5EB66E}"/>
              </a:ext>
            </a:extLst>
          </p:cNvPr>
          <p:cNvGrpSpPr/>
          <p:nvPr/>
        </p:nvGrpSpPr>
        <p:grpSpPr>
          <a:xfrm>
            <a:off x="4476615" y="3453388"/>
            <a:ext cx="267055" cy="257372"/>
            <a:chOff x="4476615" y="3453388"/>
            <a:chExt cx="267055" cy="257372"/>
          </a:xfrm>
        </p:grpSpPr>
        <p:sp>
          <p:nvSpPr>
            <p:cNvPr id="207" name="Ellipse 206">
              <a:extLst>
                <a:ext uri="{FF2B5EF4-FFF2-40B4-BE49-F238E27FC236}">
                  <a16:creationId xmlns:a16="http://schemas.microsoft.com/office/drawing/2014/main" id="{3D020D10-F7BF-4096-A1BE-DBC1001A5709}"/>
                </a:ext>
              </a:extLst>
            </p:cNvPr>
            <p:cNvSpPr/>
            <p:nvPr/>
          </p:nvSpPr>
          <p:spPr>
            <a:xfrm>
              <a:off x="4476615" y="3453388"/>
              <a:ext cx="267055" cy="257372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8" name="Flèche : droite 207">
              <a:extLst>
                <a:ext uri="{FF2B5EF4-FFF2-40B4-BE49-F238E27FC236}">
                  <a16:creationId xmlns:a16="http://schemas.microsoft.com/office/drawing/2014/main" id="{8664EE3B-F3DF-497B-A5A7-E6F052D5811A}"/>
                </a:ext>
              </a:extLst>
            </p:cNvPr>
            <p:cNvSpPr/>
            <p:nvPr/>
          </p:nvSpPr>
          <p:spPr>
            <a:xfrm>
              <a:off x="4530285" y="3552145"/>
              <a:ext cx="164470" cy="65494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10" name="Groupe 209">
            <a:extLst>
              <a:ext uri="{FF2B5EF4-FFF2-40B4-BE49-F238E27FC236}">
                <a16:creationId xmlns:a16="http://schemas.microsoft.com/office/drawing/2014/main" id="{EC8339C2-7E64-4D45-A50F-037AA4A4FCE3}"/>
              </a:ext>
            </a:extLst>
          </p:cNvPr>
          <p:cNvGrpSpPr/>
          <p:nvPr/>
        </p:nvGrpSpPr>
        <p:grpSpPr>
          <a:xfrm>
            <a:off x="3149855" y="3457197"/>
            <a:ext cx="267055" cy="257372"/>
            <a:chOff x="4476615" y="3453388"/>
            <a:chExt cx="267055" cy="257372"/>
          </a:xfrm>
        </p:grpSpPr>
        <p:sp>
          <p:nvSpPr>
            <p:cNvPr id="211" name="Ellipse 210">
              <a:extLst>
                <a:ext uri="{FF2B5EF4-FFF2-40B4-BE49-F238E27FC236}">
                  <a16:creationId xmlns:a16="http://schemas.microsoft.com/office/drawing/2014/main" id="{F7F1F6E9-BBB5-409C-B0B6-853A14819B46}"/>
                </a:ext>
              </a:extLst>
            </p:cNvPr>
            <p:cNvSpPr/>
            <p:nvPr/>
          </p:nvSpPr>
          <p:spPr>
            <a:xfrm>
              <a:off x="4476615" y="3453388"/>
              <a:ext cx="267055" cy="257372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2" name="Flèche : droite 211">
              <a:extLst>
                <a:ext uri="{FF2B5EF4-FFF2-40B4-BE49-F238E27FC236}">
                  <a16:creationId xmlns:a16="http://schemas.microsoft.com/office/drawing/2014/main" id="{706ABBD3-BFCB-4A1C-B1ED-2809D3863711}"/>
                </a:ext>
              </a:extLst>
            </p:cNvPr>
            <p:cNvSpPr/>
            <p:nvPr/>
          </p:nvSpPr>
          <p:spPr>
            <a:xfrm>
              <a:off x="4530285" y="3552145"/>
              <a:ext cx="164470" cy="65494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13" name="Groupe 212">
            <a:extLst>
              <a:ext uri="{FF2B5EF4-FFF2-40B4-BE49-F238E27FC236}">
                <a16:creationId xmlns:a16="http://schemas.microsoft.com/office/drawing/2014/main" id="{2F642954-4433-4A5C-BE68-AFF1E89C3B3A}"/>
              </a:ext>
            </a:extLst>
          </p:cNvPr>
          <p:cNvGrpSpPr/>
          <p:nvPr/>
        </p:nvGrpSpPr>
        <p:grpSpPr>
          <a:xfrm>
            <a:off x="1822292" y="3457720"/>
            <a:ext cx="267055" cy="257372"/>
            <a:chOff x="4476615" y="3453388"/>
            <a:chExt cx="267055" cy="257372"/>
          </a:xfrm>
        </p:grpSpPr>
        <p:sp>
          <p:nvSpPr>
            <p:cNvPr id="214" name="Ellipse 213">
              <a:extLst>
                <a:ext uri="{FF2B5EF4-FFF2-40B4-BE49-F238E27FC236}">
                  <a16:creationId xmlns:a16="http://schemas.microsoft.com/office/drawing/2014/main" id="{027E4F48-EEE4-4016-AFEF-49DFA8B60C90}"/>
                </a:ext>
              </a:extLst>
            </p:cNvPr>
            <p:cNvSpPr/>
            <p:nvPr/>
          </p:nvSpPr>
          <p:spPr>
            <a:xfrm>
              <a:off x="4476615" y="3453388"/>
              <a:ext cx="267055" cy="257372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5" name="Flèche : droite 214">
              <a:extLst>
                <a:ext uri="{FF2B5EF4-FFF2-40B4-BE49-F238E27FC236}">
                  <a16:creationId xmlns:a16="http://schemas.microsoft.com/office/drawing/2014/main" id="{B285426F-35B9-4E9D-8C97-70D38FED1EBD}"/>
                </a:ext>
              </a:extLst>
            </p:cNvPr>
            <p:cNvSpPr/>
            <p:nvPr/>
          </p:nvSpPr>
          <p:spPr>
            <a:xfrm>
              <a:off x="4530285" y="3552145"/>
              <a:ext cx="164470" cy="65494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23" name="Groupe 222">
            <a:extLst>
              <a:ext uri="{FF2B5EF4-FFF2-40B4-BE49-F238E27FC236}">
                <a16:creationId xmlns:a16="http://schemas.microsoft.com/office/drawing/2014/main" id="{A82CA584-5D97-488D-855F-5BAE46980FED}"/>
              </a:ext>
            </a:extLst>
          </p:cNvPr>
          <p:cNvGrpSpPr/>
          <p:nvPr/>
        </p:nvGrpSpPr>
        <p:grpSpPr>
          <a:xfrm>
            <a:off x="682052" y="4164767"/>
            <a:ext cx="1193910" cy="1041593"/>
            <a:chOff x="682052" y="4164767"/>
            <a:chExt cx="1193910" cy="1041593"/>
          </a:xfrm>
        </p:grpSpPr>
        <p:sp>
          <p:nvSpPr>
            <p:cNvPr id="217" name="Légende : flèche vers le haut 216">
              <a:extLst>
                <a:ext uri="{FF2B5EF4-FFF2-40B4-BE49-F238E27FC236}">
                  <a16:creationId xmlns:a16="http://schemas.microsoft.com/office/drawing/2014/main" id="{2D85524B-E3C9-4E2F-B91A-B469917BB8AB}"/>
                </a:ext>
              </a:extLst>
            </p:cNvPr>
            <p:cNvSpPr/>
            <p:nvPr/>
          </p:nvSpPr>
          <p:spPr>
            <a:xfrm>
              <a:off x="748663" y="4164767"/>
              <a:ext cx="1076907" cy="899410"/>
            </a:xfrm>
            <a:prstGeom prst="upArrowCallout">
              <a:avLst>
                <a:gd name="adj1" fmla="val 63824"/>
                <a:gd name="adj2" fmla="val 31912"/>
                <a:gd name="adj3" fmla="val 25000"/>
                <a:gd name="adj4" fmla="val 78295"/>
              </a:avLst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8" name="ZoneTexte 217">
              <a:extLst>
                <a:ext uri="{FF2B5EF4-FFF2-40B4-BE49-F238E27FC236}">
                  <a16:creationId xmlns:a16="http://schemas.microsoft.com/office/drawing/2014/main" id="{ADDC60D1-43C1-4FE5-ACBC-BB9B98C151F6}"/>
                </a:ext>
              </a:extLst>
            </p:cNvPr>
            <p:cNvSpPr txBox="1"/>
            <p:nvPr/>
          </p:nvSpPr>
          <p:spPr>
            <a:xfrm>
              <a:off x="682052" y="4560029"/>
              <a:ext cx="11939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b="1" i="1" dirty="0" err="1"/>
                <a:t>prepare</a:t>
              </a:r>
              <a:r>
                <a:rPr lang="fr-FR" sz="900" b="1" i="1" dirty="0"/>
                <a:t> for </a:t>
              </a:r>
              <a:r>
                <a:rPr lang="fr-FR" sz="900" b="1" i="1" dirty="0" err="1"/>
                <a:t>recycling</a:t>
              </a:r>
              <a:r>
                <a:rPr lang="fr-FR" sz="900" b="1" i="1" dirty="0"/>
                <a:t> the </a:t>
              </a:r>
              <a:r>
                <a:rPr lang="fr-FR" sz="900" b="1" i="1" dirty="0" err="1"/>
                <a:t>project</a:t>
              </a:r>
              <a:r>
                <a:rPr lang="fr-FR" sz="900" b="1" i="1" dirty="0"/>
                <a:t> </a:t>
              </a:r>
              <a:r>
                <a:rPr lang="fr-FR" sz="900" b="1" i="1" dirty="0" err="1"/>
                <a:t>during</a:t>
              </a:r>
              <a:r>
                <a:rPr lang="fr-FR" sz="900" b="1" i="1" dirty="0"/>
                <a:t> the design stage</a:t>
              </a:r>
            </a:p>
            <a:p>
              <a:pPr algn="ctr"/>
              <a:endParaRPr lang="fr-FR" sz="900" b="1" i="1" dirty="0"/>
            </a:p>
          </p:txBody>
        </p:sp>
        <p:sp>
          <p:nvSpPr>
            <p:cNvPr id="219" name="ZoneTexte 218">
              <a:extLst>
                <a:ext uri="{FF2B5EF4-FFF2-40B4-BE49-F238E27FC236}">
                  <a16:creationId xmlns:a16="http://schemas.microsoft.com/office/drawing/2014/main" id="{6029679E-732D-4A1C-A6D1-4B5CE3087B5B}"/>
                </a:ext>
              </a:extLst>
            </p:cNvPr>
            <p:cNvSpPr txBox="1"/>
            <p:nvPr/>
          </p:nvSpPr>
          <p:spPr>
            <a:xfrm>
              <a:off x="774469" y="4321274"/>
              <a:ext cx="10252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 err="1">
                  <a:solidFill>
                    <a:schemeClr val="accent5">
                      <a:lumMod val="75000"/>
                    </a:schemeClr>
                  </a:solidFill>
                </a:rPr>
                <a:t>Preparation</a:t>
              </a:r>
              <a:endParaRPr lang="fr-FR" sz="10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cxnSp>
          <p:nvCxnSpPr>
            <p:cNvPr id="220" name="Connecteur droit 219">
              <a:extLst>
                <a:ext uri="{FF2B5EF4-FFF2-40B4-BE49-F238E27FC236}">
                  <a16:creationId xmlns:a16="http://schemas.microsoft.com/office/drawing/2014/main" id="{6AA85EB0-3961-426F-84BF-2C2C39623CE2}"/>
                </a:ext>
              </a:extLst>
            </p:cNvPr>
            <p:cNvCxnSpPr>
              <a:cxnSpLocks/>
            </p:cNvCxnSpPr>
            <p:nvPr/>
          </p:nvCxnSpPr>
          <p:spPr>
            <a:xfrm>
              <a:off x="883720" y="4567495"/>
              <a:ext cx="801574" cy="0"/>
            </a:xfrm>
            <a:prstGeom prst="line">
              <a:avLst/>
            </a:prstGeom>
            <a:ln w="1905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" name="Groupe 228">
            <a:extLst>
              <a:ext uri="{FF2B5EF4-FFF2-40B4-BE49-F238E27FC236}">
                <a16:creationId xmlns:a16="http://schemas.microsoft.com/office/drawing/2014/main" id="{B644F15C-D517-4C50-967C-8775E27BE009}"/>
              </a:ext>
            </a:extLst>
          </p:cNvPr>
          <p:cNvGrpSpPr/>
          <p:nvPr/>
        </p:nvGrpSpPr>
        <p:grpSpPr>
          <a:xfrm>
            <a:off x="3339418" y="4160807"/>
            <a:ext cx="1237097" cy="912052"/>
            <a:chOff x="671169" y="4155808"/>
            <a:chExt cx="1237097" cy="912052"/>
          </a:xfrm>
        </p:grpSpPr>
        <p:sp>
          <p:nvSpPr>
            <p:cNvPr id="230" name="Légende : flèche vers le haut 229">
              <a:extLst>
                <a:ext uri="{FF2B5EF4-FFF2-40B4-BE49-F238E27FC236}">
                  <a16:creationId xmlns:a16="http://schemas.microsoft.com/office/drawing/2014/main" id="{B7A67844-3A00-447A-8BB7-D13399300C32}"/>
                </a:ext>
              </a:extLst>
            </p:cNvPr>
            <p:cNvSpPr/>
            <p:nvPr/>
          </p:nvSpPr>
          <p:spPr>
            <a:xfrm>
              <a:off x="748663" y="4155808"/>
              <a:ext cx="1076907" cy="908369"/>
            </a:xfrm>
            <a:prstGeom prst="upArrowCallout">
              <a:avLst>
                <a:gd name="adj1" fmla="val 63824"/>
                <a:gd name="adj2" fmla="val 31912"/>
                <a:gd name="adj3" fmla="val 25000"/>
                <a:gd name="adj4" fmla="val 78295"/>
              </a:avLst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31" name="ZoneTexte 230">
              <a:extLst>
                <a:ext uri="{FF2B5EF4-FFF2-40B4-BE49-F238E27FC236}">
                  <a16:creationId xmlns:a16="http://schemas.microsoft.com/office/drawing/2014/main" id="{BE96DE1E-0DD3-49E1-9CBE-F09B31ED4FF8}"/>
                </a:ext>
              </a:extLst>
            </p:cNvPr>
            <p:cNvSpPr txBox="1"/>
            <p:nvPr/>
          </p:nvSpPr>
          <p:spPr>
            <a:xfrm>
              <a:off x="682052" y="4560029"/>
              <a:ext cx="119391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b="1" i="1" dirty="0"/>
                <a:t>test </a:t>
              </a:r>
              <a:r>
                <a:rPr lang="fr-FR" sz="900" b="1" i="1" dirty="0" err="1"/>
                <a:t>results</a:t>
              </a:r>
              <a:r>
                <a:rPr lang="fr-FR" sz="900" b="1" i="1" dirty="0"/>
                <a:t> and validation </a:t>
              </a:r>
              <a:r>
                <a:rPr lang="fr-FR" sz="900" b="1" i="1" dirty="0" err="1"/>
                <a:t>processes</a:t>
              </a:r>
              <a:r>
                <a:rPr lang="fr-FR" sz="900" b="1" i="1" dirty="0"/>
                <a:t> can </a:t>
              </a:r>
              <a:r>
                <a:rPr lang="fr-FR" sz="900" b="1" i="1" dirty="0" err="1"/>
                <a:t>also</a:t>
              </a:r>
              <a:r>
                <a:rPr lang="fr-FR" sz="900" b="1" i="1" dirty="0"/>
                <a:t> </a:t>
              </a:r>
              <a:r>
                <a:rPr lang="fr-FR" sz="900" b="1" i="1" dirty="0" err="1"/>
                <a:t>be</a:t>
              </a:r>
              <a:r>
                <a:rPr lang="fr-FR" sz="900" b="1" i="1" dirty="0"/>
                <a:t> </a:t>
              </a:r>
              <a:r>
                <a:rPr lang="fr-FR" sz="900" b="1" i="1" dirty="0" err="1"/>
                <a:t>recycled</a:t>
              </a:r>
              <a:endParaRPr lang="fr-FR" sz="900" b="1" i="1" dirty="0"/>
            </a:p>
          </p:txBody>
        </p:sp>
        <p:sp>
          <p:nvSpPr>
            <p:cNvPr id="232" name="ZoneTexte 231">
              <a:extLst>
                <a:ext uri="{FF2B5EF4-FFF2-40B4-BE49-F238E27FC236}">
                  <a16:creationId xmlns:a16="http://schemas.microsoft.com/office/drawing/2014/main" id="{0C188E10-9A24-4D3A-838E-5F5CC785184A}"/>
                </a:ext>
              </a:extLst>
            </p:cNvPr>
            <p:cNvSpPr txBox="1"/>
            <p:nvPr/>
          </p:nvSpPr>
          <p:spPr>
            <a:xfrm>
              <a:off x="671169" y="4201087"/>
              <a:ext cx="12370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accent5">
                      <a:lumMod val="75000"/>
                    </a:schemeClr>
                  </a:solidFill>
                </a:rPr>
                <a:t>Tests  </a:t>
              </a:r>
            </a:p>
            <a:p>
              <a:pPr algn="ctr"/>
              <a:r>
                <a:rPr lang="fr-FR" sz="1000" b="1" dirty="0">
                  <a:solidFill>
                    <a:schemeClr val="accent5">
                      <a:lumMod val="75000"/>
                    </a:schemeClr>
                  </a:solidFill>
                </a:rPr>
                <a:t>&amp;Validation</a:t>
              </a:r>
            </a:p>
          </p:txBody>
        </p:sp>
        <p:cxnSp>
          <p:nvCxnSpPr>
            <p:cNvPr id="233" name="Connecteur droit 232">
              <a:extLst>
                <a:ext uri="{FF2B5EF4-FFF2-40B4-BE49-F238E27FC236}">
                  <a16:creationId xmlns:a16="http://schemas.microsoft.com/office/drawing/2014/main" id="{48AC2A55-FA3A-4047-A68D-AC89A4E6B0EA}"/>
                </a:ext>
              </a:extLst>
            </p:cNvPr>
            <p:cNvCxnSpPr>
              <a:cxnSpLocks/>
            </p:cNvCxnSpPr>
            <p:nvPr/>
          </p:nvCxnSpPr>
          <p:spPr>
            <a:xfrm>
              <a:off x="883720" y="4567495"/>
              <a:ext cx="801574" cy="0"/>
            </a:xfrm>
            <a:prstGeom prst="line">
              <a:avLst/>
            </a:prstGeom>
            <a:ln w="1905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4" name="Groupe 233">
            <a:extLst>
              <a:ext uri="{FF2B5EF4-FFF2-40B4-BE49-F238E27FC236}">
                <a16:creationId xmlns:a16="http://schemas.microsoft.com/office/drawing/2014/main" id="{368CC943-FA48-4161-BA5F-208C4C67320D}"/>
              </a:ext>
            </a:extLst>
          </p:cNvPr>
          <p:cNvGrpSpPr/>
          <p:nvPr/>
        </p:nvGrpSpPr>
        <p:grpSpPr>
          <a:xfrm>
            <a:off x="5199345" y="4530839"/>
            <a:ext cx="1193910" cy="908369"/>
            <a:chOff x="679568" y="4069814"/>
            <a:chExt cx="1193910" cy="908369"/>
          </a:xfrm>
        </p:grpSpPr>
        <p:sp>
          <p:nvSpPr>
            <p:cNvPr id="235" name="Légende : flèche vers le haut 234">
              <a:extLst>
                <a:ext uri="{FF2B5EF4-FFF2-40B4-BE49-F238E27FC236}">
                  <a16:creationId xmlns:a16="http://schemas.microsoft.com/office/drawing/2014/main" id="{98B124F4-4C7F-438A-94E2-EF3C2A178BE4}"/>
                </a:ext>
              </a:extLst>
            </p:cNvPr>
            <p:cNvSpPr/>
            <p:nvPr/>
          </p:nvSpPr>
          <p:spPr>
            <a:xfrm>
              <a:off x="743573" y="4069814"/>
              <a:ext cx="1076907" cy="908369"/>
            </a:xfrm>
            <a:prstGeom prst="upArrowCallout">
              <a:avLst>
                <a:gd name="adj1" fmla="val 63824"/>
                <a:gd name="adj2" fmla="val 31912"/>
                <a:gd name="adj3" fmla="val 25000"/>
                <a:gd name="adj4" fmla="val 78295"/>
              </a:avLst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36" name="ZoneTexte 235">
              <a:extLst>
                <a:ext uri="{FF2B5EF4-FFF2-40B4-BE49-F238E27FC236}">
                  <a16:creationId xmlns:a16="http://schemas.microsoft.com/office/drawing/2014/main" id="{9EB1BA18-3508-458D-BB72-CAA722959569}"/>
                </a:ext>
              </a:extLst>
            </p:cNvPr>
            <p:cNvSpPr txBox="1"/>
            <p:nvPr/>
          </p:nvSpPr>
          <p:spPr>
            <a:xfrm>
              <a:off x="679568" y="4269952"/>
              <a:ext cx="11939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b="1" i="1" dirty="0" err="1"/>
                <a:t>project</a:t>
              </a:r>
              <a:r>
                <a:rPr lang="fr-FR" sz="900" b="1" i="1" dirty="0"/>
                <a:t> </a:t>
              </a:r>
              <a:r>
                <a:rPr lang="fr-FR" sz="900" b="1" i="1" dirty="0" err="1"/>
                <a:t>is</a:t>
              </a:r>
              <a:r>
                <a:rPr lang="fr-FR" sz="900" b="1" i="1" dirty="0"/>
                <a:t> </a:t>
              </a:r>
              <a:r>
                <a:rPr lang="fr-FR" sz="900" b="1" i="1" dirty="0" err="1"/>
                <a:t>finished</a:t>
              </a:r>
              <a:r>
                <a:rPr lang="fr-FR" sz="900" b="1" i="1" dirty="0"/>
                <a:t> but multiple parts can </a:t>
              </a:r>
              <a:r>
                <a:rPr lang="fr-FR" sz="900" b="1" i="1" dirty="0" err="1"/>
                <a:t>be</a:t>
              </a:r>
              <a:r>
                <a:rPr lang="fr-FR" sz="900" b="1" i="1" dirty="0"/>
                <a:t> </a:t>
              </a:r>
              <a:r>
                <a:rPr lang="fr-FR" sz="900" b="1" i="1" dirty="0" err="1"/>
                <a:t>reinjected</a:t>
              </a:r>
              <a:r>
                <a:rPr lang="fr-FR" sz="900" b="1" i="1" dirty="0"/>
                <a:t> </a:t>
              </a:r>
              <a:r>
                <a:rPr lang="fr-FR" sz="900" b="1" i="1" dirty="0" err="1"/>
                <a:t>into</a:t>
              </a:r>
              <a:r>
                <a:rPr lang="fr-FR" sz="900" b="1" i="1" dirty="0"/>
                <a:t> </a:t>
              </a:r>
              <a:r>
                <a:rPr lang="fr-FR" sz="900" b="1" i="1" dirty="0" err="1"/>
                <a:t>other</a:t>
              </a:r>
              <a:r>
                <a:rPr lang="fr-FR" sz="900" b="1" i="1" dirty="0"/>
                <a:t> projets  </a:t>
              </a:r>
            </a:p>
          </p:txBody>
        </p:sp>
      </p:grpSp>
      <p:sp>
        <p:nvSpPr>
          <p:cNvPr id="239" name="Rectangle 238">
            <a:extLst>
              <a:ext uri="{FF2B5EF4-FFF2-40B4-BE49-F238E27FC236}">
                <a16:creationId xmlns:a16="http://schemas.microsoft.com/office/drawing/2014/main" id="{A55E1475-E58A-4EC6-85E0-B307CA8BF8E8}"/>
              </a:ext>
            </a:extLst>
          </p:cNvPr>
          <p:cNvSpPr/>
          <p:nvPr/>
        </p:nvSpPr>
        <p:spPr>
          <a:xfrm>
            <a:off x="466293" y="81152"/>
            <a:ext cx="10743686" cy="88092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0" name="ZoneTexte 239">
            <a:extLst>
              <a:ext uri="{FF2B5EF4-FFF2-40B4-BE49-F238E27FC236}">
                <a16:creationId xmlns:a16="http://schemas.microsoft.com/office/drawing/2014/main" id="{5DE10B0C-D011-4588-AF90-4045C13E29F9}"/>
              </a:ext>
            </a:extLst>
          </p:cNvPr>
          <p:cNvSpPr txBox="1"/>
          <p:nvPr/>
        </p:nvSpPr>
        <p:spPr>
          <a:xfrm flipH="1">
            <a:off x="479595" y="145203"/>
            <a:ext cx="1074368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bg1"/>
                </a:solidFill>
              </a:rPr>
              <a:t>SUSTAINABLE PROJECT MANAGEMENT</a:t>
            </a:r>
          </a:p>
        </p:txBody>
      </p:sp>
      <p:sp>
        <p:nvSpPr>
          <p:cNvPr id="243" name="Ellipse 242">
            <a:extLst>
              <a:ext uri="{FF2B5EF4-FFF2-40B4-BE49-F238E27FC236}">
                <a16:creationId xmlns:a16="http://schemas.microsoft.com/office/drawing/2014/main" id="{910FACC9-CE4C-453A-B4CE-CB65C5E27789}"/>
              </a:ext>
            </a:extLst>
          </p:cNvPr>
          <p:cNvSpPr/>
          <p:nvPr/>
        </p:nvSpPr>
        <p:spPr>
          <a:xfrm>
            <a:off x="4830562" y="2546442"/>
            <a:ext cx="1975584" cy="1975584"/>
          </a:xfrm>
          <a:prstGeom prst="ellipse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5" name="Groupe 264">
            <a:extLst>
              <a:ext uri="{FF2B5EF4-FFF2-40B4-BE49-F238E27FC236}">
                <a16:creationId xmlns:a16="http://schemas.microsoft.com/office/drawing/2014/main" id="{A1B9AEE7-F782-4828-9818-C8047B008327}"/>
              </a:ext>
            </a:extLst>
          </p:cNvPr>
          <p:cNvGrpSpPr/>
          <p:nvPr/>
        </p:nvGrpSpPr>
        <p:grpSpPr>
          <a:xfrm>
            <a:off x="6389432" y="4012455"/>
            <a:ext cx="152312" cy="152312"/>
            <a:chOff x="6461500" y="3501113"/>
            <a:chExt cx="152312" cy="152312"/>
          </a:xfrm>
        </p:grpSpPr>
        <p:sp>
          <p:nvSpPr>
            <p:cNvPr id="244" name="Ellipse 243">
              <a:extLst>
                <a:ext uri="{FF2B5EF4-FFF2-40B4-BE49-F238E27FC236}">
                  <a16:creationId xmlns:a16="http://schemas.microsoft.com/office/drawing/2014/main" id="{588B5B8F-F6D7-453A-ACC5-0602C46FA43A}"/>
                </a:ext>
              </a:extLst>
            </p:cNvPr>
            <p:cNvSpPr/>
            <p:nvPr/>
          </p:nvSpPr>
          <p:spPr>
            <a:xfrm>
              <a:off x="6461500" y="3501113"/>
              <a:ext cx="152312" cy="152312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47" name="Graphique 246" descr="Coche">
              <a:extLst>
                <a:ext uri="{FF2B5EF4-FFF2-40B4-BE49-F238E27FC236}">
                  <a16:creationId xmlns:a16="http://schemas.microsoft.com/office/drawing/2014/main" id="{E93F4EC4-BABF-40AB-B7BD-044904F61B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6481572" y="3510724"/>
              <a:ext cx="123383" cy="123383"/>
            </a:xfrm>
            <a:prstGeom prst="rect">
              <a:avLst/>
            </a:prstGeom>
          </p:spPr>
        </p:pic>
      </p:grpSp>
      <p:pic>
        <p:nvPicPr>
          <p:cNvPr id="251" name="Graphique 250" descr="Fusée">
            <a:extLst>
              <a:ext uri="{FF2B5EF4-FFF2-40B4-BE49-F238E27FC236}">
                <a16:creationId xmlns:a16="http://schemas.microsoft.com/office/drawing/2014/main" id="{94E1D27B-4E4A-4A0A-A08A-3497BA23B05F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5448332" y="2853141"/>
            <a:ext cx="431507" cy="431507"/>
          </a:xfrm>
          <a:prstGeom prst="rect">
            <a:avLst/>
          </a:prstGeom>
        </p:spPr>
      </p:pic>
      <p:pic>
        <p:nvPicPr>
          <p:cNvPr id="253" name="Graphique 252" descr="Applaudissements">
            <a:extLst>
              <a:ext uri="{FF2B5EF4-FFF2-40B4-BE49-F238E27FC236}">
                <a16:creationId xmlns:a16="http://schemas.microsoft.com/office/drawing/2014/main" id="{6384AF50-CBB9-4D87-9E76-1AAF85965CC4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330587" y="3680859"/>
            <a:ext cx="914400" cy="914400"/>
          </a:xfrm>
          <a:prstGeom prst="rect">
            <a:avLst/>
          </a:prstGeom>
        </p:spPr>
      </p:pic>
      <p:pic>
        <p:nvPicPr>
          <p:cNvPr id="255" name="Graphique 254" descr="Étoile filante">
            <a:extLst>
              <a:ext uri="{FF2B5EF4-FFF2-40B4-BE49-F238E27FC236}">
                <a16:creationId xmlns:a16="http://schemas.microsoft.com/office/drawing/2014/main" id="{6DF14CBE-18D6-456B-A466-B9EDC98A453B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6084296" y="2669798"/>
            <a:ext cx="237327" cy="218178"/>
          </a:xfrm>
          <a:prstGeom prst="rect">
            <a:avLst/>
          </a:prstGeom>
        </p:spPr>
      </p:pic>
      <p:pic>
        <p:nvPicPr>
          <p:cNvPr id="257" name="Graphique 256" descr="Globe terrestre : Amériques">
            <a:extLst>
              <a:ext uri="{FF2B5EF4-FFF2-40B4-BE49-F238E27FC236}">
                <a16:creationId xmlns:a16="http://schemas.microsoft.com/office/drawing/2014/main" id="{DE07E271-C797-46D1-8A2A-2B0F55C52623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4793525" y="3372038"/>
            <a:ext cx="914400" cy="914400"/>
          </a:xfrm>
          <a:prstGeom prst="rect">
            <a:avLst/>
          </a:prstGeom>
        </p:spPr>
      </p:pic>
      <p:pic>
        <p:nvPicPr>
          <p:cNvPr id="259" name="Graphique 258" descr="Étoiles">
            <a:extLst>
              <a:ext uri="{FF2B5EF4-FFF2-40B4-BE49-F238E27FC236}">
                <a16:creationId xmlns:a16="http://schemas.microsoft.com/office/drawing/2014/main" id="{5435AD56-6F37-4C28-8331-70A068FD88BB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5753780" y="2565252"/>
            <a:ext cx="218177" cy="218177"/>
          </a:xfrm>
          <a:prstGeom prst="rect">
            <a:avLst/>
          </a:prstGeom>
        </p:spPr>
      </p:pic>
      <p:sp>
        <p:nvSpPr>
          <p:cNvPr id="262" name="Arc 261">
            <a:extLst>
              <a:ext uri="{FF2B5EF4-FFF2-40B4-BE49-F238E27FC236}">
                <a16:creationId xmlns:a16="http://schemas.microsoft.com/office/drawing/2014/main" id="{5B550789-183F-43A1-BAA7-140F198F9581}"/>
              </a:ext>
            </a:extLst>
          </p:cNvPr>
          <p:cNvSpPr/>
          <p:nvPr/>
        </p:nvSpPr>
        <p:spPr>
          <a:xfrm rot="16200000">
            <a:off x="5298996" y="3210321"/>
            <a:ext cx="612814" cy="489045"/>
          </a:xfrm>
          <a:prstGeom prst="arc">
            <a:avLst>
              <a:gd name="adj1" fmla="val 16200000"/>
              <a:gd name="adj2" fmla="val 20227277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4" name="Graphique 263" descr="Smartphone">
            <a:extLst>
              <a:ext uri="{FF2B5EF4-FFF2-40B4-BE49-F238E27FC236}">
                <a16:creationId xmlns:a16="http://schemas.microsoft.com/office/drawing/2014/main" id="{40DEBD0A-22D9-4778-A388-FF8144BEB758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 rot="20953301">
            <a:off x="6055589" y="3624115"/>
            <a:ext cx="695255" cy="695255"/>
          </a:xfrm>
          <a:prstGeom prst="rect">
            <a:avLst/>
          </a:prstGeom>
        </p:spPr>
      </p:pic>
      <p:sp>
        <p:nvSpPr>
          <p:cNvPr id="266" name="Arc 265">
            <a:extLst>
              <a:ext uri="{FF2B5EF4-FFF2-40B4-BE49-F238E27FC236}">
                <a16:creationId xmlns:a16="http://schemas.microsoft.com/office/drawing/2014/main" id="{E2D0F7F9-ABC4-4DF7-A374-62A38A0A670F}"/>
              </a:ext>
            </a:extLst>
          </p:cNvPr>
          <p:cNvSpPr/>
          <p:nvPr/>
        </p:nvSpPr>
        <p:spPr>
          <a:xfrm rot="11228425">
            <a:off x="3950923" y="4577423"/>
            <a:ext cx="3456281" cy="1355095"/>
          </a:xfrm>
          <a:prstGeom prst="arc">
            <a:avLst>
              <a:gd name="adj1" fmla="val 10967011"/>
              <a:gd name="adj2" fmla="val 21583717"/>
            </a:avLst>
          </a:prstGeom>
          <a:ln w="285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accent1">
                    <a:lumMod val="75000"/>
                  </a:schemeClr>
                </a:gs>
                <a:gs pos="76000">
                  <a:srgbClr val="00B050"/>
                </a:gs>
              </a:gsLst>
              <a:lin ang="10800000" scaled="1"/>
              <a:tileRect/>
            </a:gra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Arc 266">
            <a:extLst>
              <a:ext uri="{FF2B5EF4-FFF2-40B4-BE49-F238E27FC236}">
                <a16:creationId xmlns:a16="http://schemas.microsoft.com/office/drawing/2014/main" id="{31BFC34D-4919-49B0-9D0E-22EAC018ABEE}"/>
              </a:ext>
            </a:extLst>
          </p:cNvPr>
          <p:cNvSpPr/>
          <p:nvPr/>
        </p:nvSpPr>
        <p:spPr>
          <a:xfrm rot="11058919">
            <a:off x="2419510" y="4576859"/>
            <a:ext cx="5189572" cy="1457456"/>
          </a:xfrm>
          <a:prstGeom prst="arc">
            <a:avLst>
              <a:gd name="adj1" fmla="val 10777329"/>
              <a:gd name="adj2" fmla="val 21594794"/>
            </a:avLst>
          </a:prstGeom>
          <a:ln w="285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accent1">
                    <a:lumMod val="75000"/>
                  </a:schemeClr>
                </a:gs>
                <a:gs pos="76000">
                  <a:srgbClr val="00B050"/>
                </a:gs>
              </a:gsLst>
              <a:lin ang="10800000" scaled="1"/>
              <a:tileRect/>
            </a:gra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Arc 267">
            <a:extLst>
              <a:ext uri="{FF2B5EF4-FFF2-40B4-BE49-F238E27FC236}">
                <a16:creationId xmlns:a16="http://schemas.microsoft.com/office/drawing/2014/main" id="{1CC0112F-9D64-4D94-AE9F-918FBBFDB2D1}"/>
              </a:ext>
            </a:extLst>
          </p:cNvPr>
          <p:cNvSpPr/>
          <p:nvPr/>
        </p:nvSpPr>
        <p:spPr>
          <a:xfrm rot="11058919">
            <a:off x="1216670" y="4503390"/>
            <a:ext cx="6614093" cy="1623217"/>
          </a:xfrm>
          <a:prstGeom prst="arc">
            <a:avLst>
              <a:gd name="adj1" fmla="val 10748519"/>
              <a:gd name="adj2" fmla="val 21594794"/>
            </a:avLst>
          </a:prstGeom>
          <a:ln w="285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accent1">
                    <a:lumMod val="75000"/>
                  </a:schemeClr>
                </a:gs>
                <a:gs pos="76000">
                  <a:srgbClr val="00B050"/>
                </a:gs>
              </a:gsLst>
              <a:lin ang="10800000" scaled="1"/>
              <a:tileRect/>
            </a:gra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0" name="ZoneTexte 269">
            <a:extLst>
              <a:ext uri="{FF2B5EF4-FFF2-40B4-BE49-F238E27FC236}">
                <a16:creationId xmlns:a16="http://schemas.microsoft.com/office/drawing/2014/main" id="{D8D68D08-4046-4C98-A2A3-7D9247C271A1}"/>
              </a:ext>
            </a:extLst>
          </p:cNvPr>
          <p:cNvSpPr txBox="1"/>
          <p:nvPr/>
        </p:nvSpPr>
        <p:spPr>
          <a:xfrm>
            <a:off x="1955819" y="6252245"/>
            <a:ext cx="6725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err="1"/>
              <a:t>Throughout</a:t>
            </a:r>
            <a:r>
              <a:rPr lang="fr-FR" sz="1600" b="1" dirty="0"/>
              <a:t> the </a:t>
            </a:r>
            <a:r>
              <a:rPr lang="fr-FR" sz="1600" b="1" dirty="0" err="1"/>
              <a:t>project</a:t>
            </a:r>
            <a:r>
              <a:rPr lang="fr-FR" sz="1600" b="1" dirty="0"/>
              <a:t>, the repository (central station) </a:t>
            </a:r>
            <a:r>
              <a:rPr lang="fr-FR" sz="1600" b="1" dirty="0" err="1"/>
              <a:t>is</a:t>
            </a:r>
            <a:r>
              <a:rPr lang="fr-FR" sz="1600" b="1" dirty="0"/>
              <a:t> </a:t>
            </a:r>
            <a:r>
              <a:rPr lang="fr-FR" sz="1600" b="1" dirty="0" err="1"/>
              <a:t>supplied</a:t>
            </a:r>
            <a:r>
              <a:rPr lang="fr-FR" sz="1600" b="1" dirty="0"/>
              <a:t> </a:t>
            </a:r>
            <a:r>
              <a:rPr lang="fr-FR" sz="1600" b="1" dirty="0" err="1"/>
              <a:t>with</a:t>
            </a:r>
            <a:r>
              <a:rPr lang="fr-FR" sz="1600" b="1" dirty="0"/>
              <a:t> data</a:t>
            </a:r>
          </a:p>
        </p:txBody>
      </p:sp>
      <p:grpSp>
        <p:nvGrpSpPr>
          <p:cNvPr id="273" name="Groupe 272">
            <a:extLst>
              <a:ext uri="{FF2B5EF4-FFF2-40B4-BE49-F238E27FC236}">
                <a16:creationId xmlns:a16="http://schemas.microsoft.com/office/drawing/2014/main" id="{4FCED959-BA2C-4057-8980-A3C284538C69}"/>
              </a:ext>
            </a:extLst>
          </p:cNvPr>
          <p:cNvGrpSpPr/>
          <p:nvPr/>
        </p:nvGrpSpPr>
        <p:grpSpPr>
          <a:xfrm>
            <a:off x="2070511" y="4138059"/>
            <a:ext cx="1088623" cy="1163880"/>
            <a:chOff x="2096692" y="3690461"/>
            <a:chExt cx="1088623" cy="1035724"/>
          </a:xfrm>
        </p:grpSpPr>
        <p:sp>
          <p:nvSpPr>
            <p:cNvPr id="225" name="Légende : flèche vers le haut 224">
              <a:extLst>
                <a:ext uri="{FF2B5EF4-FFF2-40B4-BE49-F238E27FC236}">
                  <a16:creationId xmlns:a16="http://schemas.microsoft.com/office/drawing/2014/main" id="{05FF38DD-D19E-4FF1-ACDE-36DE0A22E8F9}"/>
                </a:ext>
              </a:extLst>
            </p:cNvPr>
            <p:cNvSpPr/>
            <p:nvPr/>
          </p:nvSpPr>
          <p:spPr>
            <a:xfrm>
              <a:off x="2101606" y="3690461"/>
              <a:ext cx="1083709" cy="600100"/>
            </a:xfrm>
            <a:prstGeom prst="upArrowCallout">
              <a:avLst>
                <a:gd name="adj1" fmla="val 49268"/>
                <a:gd name="adj2" fmla="val 26150"/>
                <a:gd name="adj3" fmla="val 25301"/>
                <a:gd name="adj4" fmla="val 77924"/>
              </a:avLst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71" name="Rectangle 270">
              <a:extLst>
                <a:ext uri="{FF2B5EF4-FFF2-40B4-BE49-F238E27FC236}">
                  <a16:creationId xmlns:a16="http://schemas.microsoft.com/office/drawing/2014/main" id="{8F730A98-4028-4DA3-9756-8B7694D640A8}"/>
                </a:ext>
              </a:extLst>
            </p:cNvPr>
            <p:cNvSpPr/>
            <p:nvPr/>
          </p:nvSpPr>
          <p:spPr>
            <a:xfrm>
              <a:off x="2096692" y="4206086"/>
              <a:ext cx="1088623" cy="5200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75" name="Groupe 274">
            <a:extLst>
              <a:ext uri="{FF2B5EF4-FFF2-40B4-BE49-F238E27FC236}">
                <a16:creationId xmlns:a16="http://schemas.microsoft.com/office/drawing/2014/main" id="{9A5C9FFA-D124-491D-A197-73135E4227DE}"/>
              </a:ext>
            </a:extLst>
          </p:cNvPr>
          <p:cNvGrpSpPr/>
          <p:nvPr/>
        </p:nvGrpSpPr>
        <p:grpSpPr>
          <a:xfrm>
            <a:off x="1993263" y="4290561"/>
            <a:ext cx="1257426" cy="1075330"/>
            <a:chOff x="355874" y="5177966"/>
            <a:chExt cx="1193910" cy="1022442"/>
          </a:xfrm>
        </p:grpSpPr>
        <p:sp>
          <p:nvSpPr>
            <p:cNvPr id="226" name="ZoneTexte 225">
              <a:extLst>
                <a:ext uri="{FF2B5EF4-FFF2-40B4-BE49-F238E27FC236}">
                  <a16:creationId xmlns:a16="http://schemas.microsoft.com/office/drawing/2014/main" id="{BD50246E-68FB-4386-91D4-D7EE74BF82B1}"/>
                </a:ext>
              </a:extLst>
            </p:cNvPr>
            <p:cNvSpPr txBox="1"/>
            <p:nvPr/>
          </p:nvSpPr>
          <p:spPr>
            <a:xfrm>
              <a:off x="355874" y="5415578"/>
              <a:ext cx="119391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b="1" i="1" dirty="0" err="1"/>
                <a:t>during</a:t>
              </a:r>
              <a:r>
                <a:rPr lang="fr-FR" sz="900" b="1" i="1" dirty="0"/>
                <a:t> the </a:t>
              </a:r>
              <a:r>
                <a:rPr lang="fr-FR" sz="900" b="1" i="1" dirty="0" err="1"/>
                <a:t>project</a:t>
              </a:r>
              <a:r>
                <a:rPr lang="fr-FR" sz="900" b="1" i="1" dirty="0"/>
                <a:t> : </a:t>
              </a:r>
              <a:r>
                <a:rPr lang="fr-FR" sz="900" b="1" i="1" dirty="0" err="1"/>
                <a:t>always</a:t>
              </a:r>
              <a:r>
                <a:rPr lang="fr-FR" sz="900" b="1" i="1" dirty="0"/>
                <a:t> </a:t>
              </a:r>
              <a:r>
                <a:rPr lang="fr-FR" sz="900" b="1" i="1" dirty="0" err="1"/>
                <a:t>keep</a:t>
              </a:r>
              <a:r>
                <a:rPr lang="fr-FR" sz="900" b="1" i="1" dirty="0"/>
                <a:t> in </a:t>
              </a:r>
              <a:r>
                <a:rPr lang="fr-FR" sz="900" b="1" i="1" dirty="0" err="1"/>
                <a:t>mind</a:t>
              </a:r>
              <a:r>
                <a:rPr lang="fr-FR" sz="900" b="1" i="1" dirty="0"/>
                <a:t> the </a:t>
              </a:r>
              <a:r>
                <a:rPr lang="fr-FR" sz="900" b="1" i="1" dirty="0" err="1"/>
                <a:t>reusability</a:t>
              </a:r>
              <a:r>
                <a:rPr lang="fr-FR" sz="900" b="1" i="1" dirty="0"/>
                <a:t> of </a:t>
              </a:r>
              <a:r>
                <a:rPr lang="fr-FR" sz="900" b="1" i="1" dirty="0" err="1"/>
                <a:t>any</a:t>
              </a:r>
              <a:r>
                <a:rPr lang="fr-FR" sz="900" b="1" i="1" dirty="0"/>
                <a:t> </a:t>
              </a:r>
              <a:r>
                <a:rPr lang="fr-FR" sz="900" b="1" i="1" dirty="0" err="1"/>
                <a:t>piece</a:t>
              </a:r>
              <a:r>
                <a:rPr lang="fr-FR" sz="900" b="1" i="1" dirty="0"/>
                <a:t> of </a:t>
              </a:r>
              <a:r>
                <a:rPr lang="fr-FR" sz="900" b="1" i="1" dirty="0" err="1"/>
                <a:t>work</a:t>
              </a:r>
              <a:r>
                <a:rPr lang="fr-FR" sz="900" b="1" i="1" dirty="0"/>
                <a:t> and </a:t>
              </a:r>
              <a:r>
                <a:rPr lang="fr-FR" sz="900" b="1" i="1" dirty="0" err="1"/>
                <a:t>history</a:t>
              </a:r>
              <a:endParaRPr lang="fr-FR" sz="900" b="1" i="1" dirty="0"/>
            </a:p>
          </p:txBody>
        </p:sp>
        <p:sp>
          <p:nvSpPr>
            <p:cNvPr id="227" name="ZoneTexte 226">
              <a:extLst>
                <a:ext uri="{FF2B5EF4-FFF2-40B4-BE49-F238E27FC236}">
                  <a16:creationId xmlns:a16="http://schemas.microsoft.com/office/drawing/2014/main" id="{4D25F0C9-82EC-47A8-8C47-A5DF1CA33F00}"/>
                </a:ext>
              </a:extLst>
            </p:cNvPr>
            <p:cNvSpPr txBox="1"/>
            <p:nvPr/>
          </p:nvSpPr>
          <p:spPr>
            <a:xfrm>
              <a:off x="393386" y="5177966"/>
              <a:ext cx="11455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accent5">
                      <a:lumMod val="75000"/>
                    </a:schemeClr>
                  </a:solidFill>
                </a:rPr>
                <a:t>Project </a:t>
              </a:r>
              <a:r>
                <a:rPr lang="fr-FR" sz="1000" b="1" dirty="0" err="1">
                  <a:solidFill>
                    <a:schemeClr val="accent5">
                      <a:lumMod val="75000"/>
                    </a:schemeClr>
                  </a:solidFill>
                </a:rPr>
                <a:t>realisation</a:t>
              </a:r>
              <a:endParaRPr lang="fr-FR" sz="10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cxnSp>
          <p:nvCxnSpPr>
            <p:cNvPr id="228" name="Connecteur droit 227">
              <a:extLst>
                <a:ext uri="{FF2B5EF4-FFF2-40B4-BE49-F238E27FC236}">
                  <a16:creationId xmlns:a16="http://schemas.microsoft.com/office/drawing/2014/main" id="{9314D2DF-56D1-4E9F-BCD2-137556A81D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2584" y="5423350"/>
              <a:ext cx="806532" cy="7855"/>
            </a:xfrm>
            <a:prstGeom prst="line">
              <a:avLst/>
            </a:prstGeom>
            <a:ln w="1905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2A6098B6-352E-48CA-A2B6-9B52BE04EB47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115" y="6281620"/>
            <a:ext cx="1132927" cy="396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1113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140</Words>
  <Application>Microsoft Office PowerPoint</Application>
  <PresentationFormat>Grand écran</PresentationFormat>
  <Paragraphs>31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Horatio Hornblower</dc:creator>
  <cp:lastModifiedBy>Horatio Hornblower</cp:lastModifiedBy>
  <cp:revision>8</cp:revision>
  <cp:lastPrinted>2023-10-20T12:27:32Z</cp:lastPrinted>
  <dcterms:created xsi:type="dcterms:W3CDTF">2023-10-19T08:02:42Z</dcterms:created>
  <dcterms:modified xsi:type="dcterms:W3CDTF">2023-10-20T13:34:44Z</dcterms:modified>
</cp:coreProperties>
</file>