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047F7-FF92-4771-ABD2-66B713B72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D11BF1-7C13-4D50-B0FF-E04A490F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E4399-B57C-442A-B7A2-9EF950A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A784CA-F9F2-40C6-9780-E79F8077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8A950-F5FC-4007-A6B6-FA7ECEAD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61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69012-2729-4E9D-BAB6-39180CC0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5D9B78-B172-426C-B401-1CA7A09A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10B7E-048B-49A3-A0D4-FA7CDB6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1AA7A0-5696-452D-BFC0-C62D505A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0539C-C88D-4F52-8E56-DE4B1466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50E7BC-908F-41E1-84AF-890B7015E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8DF1C-2248-4840-A5D0-C5CA4C7D3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565F7-D1FA-4A43-8852-95D6A6B9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43E4F-0032-4BB6-B2FD-0031C12F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6BB1A5-AECF-403D-92CB-2A6F8D4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6057A-E27D-4756-8B03-B7D1A25B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217B3-DFB1-44B5-A59A-DEE25570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1D5F1E-BD9E-427C-B567-7DF4EAC4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D63755-486C-4045-AF85-3333BBA2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F10077-B3E6-418C-B8EA-91B7B0F0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4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7D4DF-CA3A-4059-8E27-098BAE0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186C84-B957-482E-832F-06FDE012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2F80C6-74EF-4F37-B039-6DB406B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E9B56-E573-434C-9843-B5BD6807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61F40-F7F4-45E2-922E-27AF21C4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1C632-CFB0-40E1-A021-7AFBB581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F4B143-B8DE-493A-B5C6-3F5B54C86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64F0EB-6D0F-43DF-B437-69690C45D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2F7B0-8C9D-46A6-A48A-DC38C6C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2B6C9-D2F8-404E-A998-39BD31AE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40581E-9023-40A2-8793-AF2C735E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5A1C-9187-493E-AB3A-DD7F4642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E50B8-C3E2-4C96-83F3-E772CF1A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BF862E-9AF4-4BBF-8571-FEADC24B6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D27E38-9EAC-4126-BF0B-D88181D8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FB8BEA-87E7-4CCF-9BE8-50FE492AD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C3CEE7-0EBE-45AE-9EE0-61DCE4B7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579E8B-8A3B-462E-B2F5-804A6BA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976468-4CEB-4670-B64E-A5CC64EC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4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7932F-989E-4F34-B0EA-47886162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0B108A-ECED-4911-B2F0-299C7915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788F8-7BFF-497B-8ABE-03CBAA40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DB76DF-6005-45EB-BFDE-6D548238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0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708A41-E747-410B-B451-4763A218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860914-2D18-47E4-AB7F-74AC8716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BBF9E-C769-490C-80DD-4A5C70C1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48689-8A6A-437D-9EC6-B1FC9763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1B2518-24C0-4FD3-A061-E9A3D2A7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8E6A6C-9DAE-48FA-AEC8-727A8A42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607A98-1292-43B4-B61F-58121D4F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337C00-285F-4DCA-A780-4355388E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01E75-AD20-4775-B263-00E099D1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9083F-81FD-4EFC-A385-DCD72344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05D94B-2859-4E9E-BC9D-0AD917912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68B966-9E7A-45A6-8CCC-193B6CF8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136930-55BB-4BB3-81ED-3C82AA2C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16DC4E-1E22-4EFB-AC91-A26AC602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F56A95-5100-4467-BCA9-1287F8B0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6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240C9B-641E-4A04-B902-F70208A2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BA0974-06AD-4DAA-862C-CB31D14F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B2E9A1-C92E-46BB-AA4E-0A11F694C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59C5-BB76-4DA6-8BA5-A88BF2A9929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2BFA4-8F5D-4C35-A592-4CD79778D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7B0D0-0219-4466-B4EE-6E778FDDE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6F8A-79D1-4BB5-BE58-1CE14F3B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B2BE800-7150-497D-8B27-16AD0E05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16770"/>
            <a:ext cx="10515600" cy="1325563"/>
          </a:xfrm>
        </p:spPr>
        <p:txBody>
          <a:bodyPr/>
          <a:lstStyle/>
          <a:p>
            <a:r>
              <a:rPr lang="fr-FR" dirty="0"/>
              <a:t>Message 12/11/2024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D17B29F-F620-4856-B44A-5D0AA65F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37571"/>
            <a:ext cx="11125200" cy="48156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ICARET Kick-off Meeting – an interdisciplinary approach to shed light on interculturality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/>
              <a:t>On the 7th and 8th of November, 2024,  the University of Padova welcomed the kick-off meeting of the European Project “ICARET”. This innovative project aims at rethinking the paradigm from which interculturality, diversity and inclusion are derived.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hrough an interdisciplinary approach combining terminology, philosophical questioning, and discourse analysis, ICARET will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translate interculturality’s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conceptual richness into intercultural training tools to support the development of responsible citizens of the 21st century. </a:t>
            </a:r>
          </a:p>
          <a:p>
            <a:pPr marL="0" indent="0">
              <a:buNone/>
            </a:pPr>
            <a:r>
              <a:rPr lang="en-US" sz="1400" dirty="0"/>
              <a:t>This project, led by Cathy </a:t>
            </a:r>
            <a:r>
              <a:rPr lang="en-US" sz="1400" dirty="0" err="1"/>
              <a:t>Sablé</a:t>
            </a:r>
            <a:r>
              <a:rPr lang="en-US" sz="1400" dirty="0"/>
              <a:t> (DELMA) and IMT Atlantique, is multilingual &amp; multicultural in itself as it involves delegates </a:t>
            </a:r>
          </a:p>
          <a:p>
            <a:pPr marL="0" indent="0">
              <a:buNone/>
            </a:pPr>
            <a:r>
              <a:rPr lang="en-US" sz="1400" dirty="0"/>
              <a:t>from :</a:t>
            </a:r>
          </a:p>
          <a:p>
            <a:r>
              <a:rPr lang="en-US" sz="1400" dirty="0"/>
              <a:t>IMT Atlantique, France</a:t>
            </a:r>
          </a:p>
          <a:p>
            <a:r>
              <a:rPr lang="en-US" sz="1400" dirty="0"/>
              <a:t>Bergische universität Wuppertal, Germany</a:t>
            </a:r>
          </a:p>
          <a:p>
            <a:r>
              <a:rPr lang="en-US" sz="1400" dirty="0"/>
              <a:t>Hassan 1 University, Morocco</a:t>
            </a:r>
          </a:p>
          <a:p>
            <a:r>
              <a:rPr lang="en-US" sz="1400" dirty="0"/>
              <a:t>University of Padova, Italy</a:t>
            </a:r>
          </a:p>
          <a:p>
            <a:r>
              <a:rPr lang="en-US" sz="1400" dirty="0"/>
              <a:t>University of Valencia, Spain</a:t>
            </a:r>
          </a:p>
          <a:p>
            <a:r>
              <a:rPr lang="en-US" sz="1400" dirty="0"/>
              <a:t>University of Zagreb, Croatia</a:t>
            </a:r>
          </a:p>
          <a:p>
            <a:pPr marL="0" indent="0">
              <a:buNone/>
            </a:pPr>
            <a:r>
              <a:rPr lang="en-US" sz="1400" dirty="0"/>
              <a:t>These first few days have already enabled us to identify essential points for developing our research areas, all in a warm, multilingual atmosphere where English rubbed shoulders with French, Arabic, German, Spanish and Italian, with a hint of Croatian.</a:t>
            </a:r>
          </a:p>
          <a:p>
            <a:pPr>
              <a:buFontTx/>
              <a:buChar char="-"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3C445F-FF3A-4618-B576-5C256450E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0"/>
          <a:stretch/>
        </p:blipFill>
        <p:spPr>
          <a:xfrm>
            <a:off x="8131923" y="3534152"/>
            <a:ext cx="2898027" cy="211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596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B116D9212304CA4CAF751CC64BD6F" ma:contentTypeVersion="4" ma:contentTypeDescription="Crée un document." ma:contentTypeScope="" ma:versionID="89d1233fc1f0c9867dde7efac9dc48ba">
  <xsd:schema xmlns:xsd="http://www.w3.org/2001/XMLSchema" xmlns:xs="http://www.w3.org/2001/XMLSchema" xmlns:p="http://schemas.microsoft.com/office/2006/metadata/properties" xmlns:ns2="bec33458-b057-4291-8f31-1d75f66eb964" targetNamespace="http://schemas.microsoft.com/office/2006/metadata/properties" ma:root="true" ma:fieldsID="8751439fcf342567ae562c6981f2486c" ns2:_="">
    <xsd:import namespace="bec33458-b057-4291-8f31-1d75f66eb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33458-b057-4291-8f31-1d75f66eb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AC8460-6B13-4D5F-81CA-12A67D4064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0BCF33-F085-45D6-805D-4B78D1FED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D807D-17D1-4A0D-B412-18DC5B7D1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33458-b057-4291-8f31-1d75f66eb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194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Message 12/11/2024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12/11/2024</dc:title>
  <dc:creator>Mélanie BLANCHARD</dc:creator>
  <cp:lastModifiedBy>Chloe DRIANT</cp:lastModifiedBy>
  <cp:revision>21</cp:revision>
  <dcterms:created xsi:type="dcterms:W3CDTF">2024-11-12T14:45:30Z</dcterms:created>
  <dcterms:modified xsi:type="dcterms:W3CDTF">2024-12-12T10:06:44Z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0x0101005F9B116D9212304CA4CAF751CC64BD6F</vt:lpwstr>
  </property>
</Properties>
</file>